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9" r:id="rId4"/>
  </p:sldMasterIdLst>
  <p:notesMasterIdLst>
    <p:notesMasterId r:id="rId17"/>
  </p:notesMasterIdLst>
  <p:handoutMasterIdLst>
    <p:handoutMasterId r:id="rId18"/>
  </p:handoutMasterIdLst>
  <p:sldIdLst>
    <p:sldId id="256" r:id="rId5"/>
    <p:sldId id="257" r:id="rId6"/>
    <p:sldId id="258" r:id="rId7"/>
    <p:sldId id="259" r:id="rId8"/>
    <p:sldId id="296" r:id="rId9"/>
    <p:sldId id="297" r:id="rId10"/>
    <p:sldId id="260" r:id="rId11"/>
    <p:sldId id="299" r:id="rId12"/>
    <p:sldId id="284" r:id="rId13"/>
    <p:sldId id="293" r:id="rId14"/>
    <p:sldId id="295" r:id="rId15"/>
    <p:sldId id="301" r:id="rId16"/>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p15:clr>
            <a:srgbClr val="A4A3A4"/>
          </p15:clr>
        </p15:guide>
        <p15:guide id="2" orient="horz" pos="959">
          <p15:clr>
            <a:srgbClr val="A4A3A4"/>
          </p15:clr>
        </p15:guide>
        <p15:guide id="3" orient="horz" pos="204">
          <p15:clr>
            <a:srgbClr val="A4A3A4"/>
          </p15:clr>
        </p15:guide>
        <p15:guide id="4" orient="horz" pos="3861">
          <p15:clr>
            <a:srgbClr val="A4A3A4"/>
          </p15:clr>
        </p15:guide>
        <p15:guide id="5" orient="horz" pos="4319">
          <p15:clr>
            <a:srgbClr val="A4A3A4"/>
          </p15:clr>
        </p15:guide>
        <p15:guide id="6" pos="2994">
          <p15:clr>
            <a:srgbClr val="A4A3A4"/>
          </p15:clr>
        </p15:guide>
        <p15:guide id="7" pos="204">
          <p15:clr>
            <a:srgbClr val="A4A3A4"/>
          </p15:clr>
        </p15:guide>
        <p15:guide id="8" pos="551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6EA"/>
    <a:srgbClr val="DEDEDE"/>
    <a:srgbClr val="404040"/>
    <a:srgbClr val="1A171B"/>
    <a:srgbClr val="63641E"/>
    <a:srgbClr val="295667"/>
    <a:srgbClr val="808080"/>
    <a:srgbClr val="599BBC"/>
    <a:srgbClr val="9CA20A"/>
    <a:srgbClr val="B51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9" autoAdjust="0"/>
    <p:restoredTop sz="94653" autoAdjust="0"/>
  </p:normalViewPr>
  <p:slideViewPr>
    <p:cSldViewPr snapToGrid="0" showGuides="1">
      <p:cViewPr varScale="1">
        <p:scale>
          <a:sx n="75" d="100"/>
          <a:sy n="75" d="100"/>
        </p:scale>
        <p:origin x="960" y="66"/>
      </p:cViewPr>
      <p:guideLst>
        <p:guide orient="horz" pos="4088"/>
        <p:guide orient="horz" pos="959"/>
        <p:guide orient="horz" pos="204"/>
        <p:guide orient="horz" pos="3861"/>
        <p:guide orient="horz" pos="4319"/>
        <p:guide pos="2994"/>
        <p:guide pos="204"/>
        <p:guide pos="55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7" d="100"/>
          <a:sy n="77" d="100"/>
        </p:scale>
        <p:origin x="-3234"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B3FC6D78-3F8F-4F9E-AB53-E183979C9D20}" type="datetimeFigureOut">
              <a:rPr lang="de-DE" smtClean="0"/>
              <a:pPr/>
              <a:t>04.10.2017</a:t>
            </a:fld>
            <a:endParaRPr lang="de-DE"/>
          </a:p>
        </p:txBody>
      </p:sp>
      <p:sp>
        <p:nvSpPr>
          <p:cNvPr id="4" name="Fußzeilenplatzhalt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B014536-CC47-497D-B782-E52853169222}" type="slidenum">
              <a:rPr lang="de-DE" smtClean="0"/>
              <a:pPr/>
              <a:t>‹#›</a:t>
            </a:fld>
            <a:endParaRPr lang="de-DE"/>
          </a:p>
        </p:txBody>
      </p:sp>
    </p:spTree>
    <p:extLst>
      <p:ext uri="{BB962C8B-B14F-4D97-AF65-F5344CB8AC3E}">
        <p14:creationId xmlns:p14="http://schemas.microsoft.com/office/powerpoint/2010/main" val="2487579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11184051-3A16-46F1-B4B7-58AEE3768137}" type="datetimeFigureOut">
              <a:rPr lang="de-DE" smtClean="0"/>
              <a:pPr/>
              <a:t>04.10.2017</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0B458FAD-D548-4EA5-B5ED-52E006880581}" type="slidenum">
              <a:rPr lang="de-DE" smtClean="0"/>
              <a:pPr/>
              <a:t>‹#›</a:t>
            </a:fld>
            <a:endParaRPr lang="de-DE"/>
          </a:p>
        </p:txBody>
      </p:sp>
    </p:spTree>
    <p:extLst>
      <p:ext uri="{BB962C8B-B14F-4D97-AF65-F5344CB8AC3E}">
        <p14:creationId xmlns:p14="http://schemas.microsoft.com/office/powerpoint/2010/main" val="1295936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0B458FAD-D548-4EA5-B5ED-52E006880581}" type="slidenum">
              <a:rPr lang="de-DE" smtClean="0"/>
              <a:pPr/>
              <a:t>1</a:t>
            </a:fld>
            <a:endParaRPr lang="de-DE"/>
          </a:p>
        </p:txBody>
      </p:sp>
    </p:spTree>
    <p:extLst>
      <p:ext uri="{BB962C8B-B14F-4D97-AF65-F5344CB8AC3E}">
        <p14:creationId xmlns:p14="http://schemas.microsoft.com/office/powerpoint/2010/main" val="210059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0B458FAD-D548-4EA5-B5ED-52E006880581}" type="slidenum">
              <a:rPr lang="de-DE" smtClean="0"/>
              <a:pPr/>
              <a:t>2</a:t>
            </a:fld>
            <a:endParaRPr lang="de-DE"/>
          </a:p>
        </p:txBody>
      </p:sp>
    </p:spTree>
    <p:extLst>
      <p:ext uri="{BB962C8B-B14F-4D97-AF65-F5344CB8AC3E}">
        <p14:creationId xmlns:p14="http://schemas.microsoft.com/office/powerpoint/2010/main" val="78502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0B458FAD-D548-4EA5-B5ED-52E006880581}" type="slidenum">
              <a:rPr lang="de-DE" smtClean="0"/>
              <a:pPr/>
              <a:t>3</a:t>
            </a:fld>
            <a:endParaRPr lang="de-DE"/>
          </a:p>
        </p:txBody>
      </p:sp>
    </p:spTree>
    <p:extLst>
      <p:ext uri="{BB962C8B-B14F-4D97-AF65-F5344CB8AC3E}">
        <p14:creationId xmlns:p14="http://schemas.microsoft.com/office/powerpoint/2010/main" val="182307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0B458FAD-D548-4EA5-B5ED-52E006880581}" type="slidenum">
              <a:rPr lang="de-DE" smtClean="0"/>
              <a:pPr/>
              <a:t>4</a:t>
            </a:fld>
            <a:endParaRPr lang="de-DE"/>
          </a:p>
        </p:txBody>
      </p:sp>
    </p:spTree>
    <p:extLst>
      <p:ext uri="{BB962C8B-B14F-4D97-AF65-F5344CB8AC3E}">
        <p14:creationId xmlns:p14="http://schemas.microsoft.com/office/powerpoint/2010/main" val="4033361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2188" y="768350"/>
            <a:ext cx="5114925" cy="383698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0B458FAD-D548-4EA5-B5ED-52E006880581}" type="slidenum">
              <a:rPr lang="de-DE" smtClean="0"/>
              <a:pPr/>
              <a:t>7</a:t>
            </a:fld>
            <a:endParaRPr lang="de-DE"/>
          </a:p>
        </p:txBody>
      </p:sp>
    </p:spTree>
    <p:extLst>
      <p:ext uri="{BB962C8B-B14F-4D97-AF65-F5344CB8AC3E}">
        <p14:creationId xmlns:p14="http://schemas.microsoft.com/office/powerpoint/2010/main" val="344098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71BB50C-2785-45C1-82F6-E0A2A65CA634}" type="slidenum">
              <a:rPr lang="de-DE" smtClean="0"/>
              <a:pPr/>
              <a:t>9</a:t>
            </a:fld>
            <a:endParaRPr lang="de-DE" dirty="0"/>
          </a:p>
        </p:txBody>
      </p:sp>
    </p:spTree>
    <p:extLst>
      <p:ext uri="{BB962C8B-B14F-4D97-AF65-F5344CB8AC3E}">
        <p14:creationId xmlns:p14="http://schemas.microsoft.com/office/powerpoint/2010/main" val="465967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371BB50C-2785-45C1-82F6-E0A2A65CA634}" type="slidenum">
              <a:rPr lang="de-DE" smtClean="0"/>
              <a:pPr/>
              <a:t>10</a:t>
            </a:fld>
            <a:endParaRPr lang="de-DE" dirty="0"/>
          </a:p>
        </p:txBody>
      </p:sp>
    </p:spTree>
    <p:extLst>
      <p:ext uri="{BB962C8B-B14F-4D97-AF65-F5344CB8AC3E}">
        <p14:creationId xmlns:p14="http://schemas.microsoft.com/office/powerpoint/2010/main" val="394134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681038"/>
            <a:ext cx="5705475" cy="4278312"/>
          </a:xfrm>
        </p:spPr>
      </p:sp>
      <p:sp>
        <p:nvSpPr>
          <p:cNvPr id="3" name="Notizenplatzhalter 2"/>
          <p:cNvSpPr>
            <a:spLocks noGrp="1"/>
          </p:cNvSpPr>
          <p:nvPr>
            <p:ph type="body" idx="1"/>
          </p:nvPr>
        </p:nvSpPr>
        <p:spPr/>
        <p:txBody>
          <a:bodyPr>
            <a:normAutofit/>
          </a:bodyPr>
          <a:lstStyle/>
          <a:p>
            <a:endParaRPr lang="de-DE" dirty="0"/>
          </a:p>
        </p:txBody>
      </p:sp>
      <p:sp>
        <p:nvSpPr>
          <p:cNvPr id="4" name="Datumsplatzhalter 3"/>
          <p:cNvSpPr>
            <a:spLocks noGrp="1"/>
          </p:cNvSpPr>
          <p:nvPr>
            <p:ph type="dt" idx="10"/>
          </p:nvPr>
        </p:nvSpPr>
        <p:spPr/>
        <p:txBody>
          <a:bodyPr/>
          <a:lstStyle/>
          <a:p>
            <a:endParaRPr lang="de-DE" dirty="0"/>
          </a:p>
        </p:txBody>
      </p:sp>
      <p:sp>
        <p:nvSpPr>
          <p:cNvPr id="5" name="Foliennummernplatzhalter 4"/>
          <p:cNvSpPr>
            <a:spLocks noGrp="1"/>
          </p:cNvSpPr>
          <p:nvPr>
            <p:ph type="sldNum" sz="quarter" idx="11"/>
          </p:nvPr>
        </p:nvSpPr>
        <p:spPr/>
        <p:txBody>
          <a:bodyPr/>
          <a:lstStyle/>
          <a:p>
            <a:fld id="{3A6EBBDA-CCFC-4D8D-9767-5B8DA6A4074C}" type="slidenum">
              <a:rPr lang="de-DE" smtClean="0"/>
              <a:pPr/>
              <a:t>11</a:t>
            </a:fld>
            <a:endParaRPr lang="de-DE" dirty="0"/>
          </a:p>
        </p:txBody>
      </p:sp>
    </p:spTree>
    <p:extLst>
      <p:ext uri="{BB962C8B-B14F-4D97-AF65-F5344CB8AC3E}">
        <p14:creationId xmlns:p14="http://schemas.microsoft.com/office/powerpoint/2010/main" val="3950297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306000" y="4068000"/>
            <a:ext cx="6318000" cy="864000"/>
          </a:xfrm>
        </p:spPr>
        <p:txBody>
          <a:bodyPr anchor="t" anchorCtr="0">
            <a:noAutofit/>
          </a:bodyPr>
          <a:lstStyle>
            <a:lvl1pPr>
              <a:lnSpc>
                <a:spcPct val="100000"/>
              </a:lnSpc>
              <a:defRPr sz="2600" cap="none" baseline="0"/>
            </a:lvl1pPr>
          </a:lstStyle>
          <a:p>
            <a:r>
              <a:rPr lang="en-US"/>
              <a:t>Click to edit Master title style</a:t>
            </a:r>
            <a:endParaRPr lang="en-US" dirty="0"/>
          </a:p>
        </p:txBody>
      </p:sp>
      <p:sp>
        <p:nvSpPr>
          <p:cNvPr id="3" name="Subtitle 2"/>
          <p:cNvSpPr>
            <a:spLocks noGrp="1"/>
          </p:cNvSpPr>
          <p:nvPr>
            <p:ph type="subTitle" idx="1" hasCustomPrompt="1"/>
          </p:nvPr>
        </p:nvSpPr>
        <p:spPr>
          <a:xfrm>
            <a:off x="306000" y="5040000"/>
            <a:ext cx="6318000" cy="900000"/>
          </a:xfrm>
        </p:spPr>
        <p:txBody>
          <a:bodyPr anchor="t" anchorCtr="0">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Datum: TT.MM.JJJJ</a:t>
            </a:r>
            <a:br>
              <a:rPr lang="de-DE" dirty="0"/>
            </a:br>
            <a:r>
              <a:rPr lang="de-DE" dirty="0"/>
              <a:t>Name des Redners</a:t>
            </a:r>
            <a:endParaRPr lang="en-US" dirty="0"/>
          </a:p>
        </p:txBody>
      </p:sp>
      <p:pic>
        <p:nvPicPr>
          <p:cNvPr id="5" name="Bild 4" descr="stock-photo-laboratory-scientist-working-at-lab-with-test-tubes-395017165.jpg"/>
          <p:cNvPicPr>
            <a:picLocks noChangeAspect="1"/>
          </p:cNvPicPr>
          <p:nvPr userDrawn="1"/>
        </p:nvPicPr>
        <p:blipFill rotWithShape="1">
          <a:blip r:embed="rId2">
            <a:extLst>
              <a:ext uri="{28A0092B-C50C-407E-A947-70E740481C1C}">
                <a14:useLocalDpi xmlns:a14="http://schemas.microsoft.com/office/drawing/2010/main" val="0"/>
              </a:ext>
            </a:extLst>
          </a:blip>
          <a:srcRect t="10728" b="31236"/>
          <a:stretch/>
        </p:blipFill>
        <p:spPr>
          <a:xfrm>
            <a:off x="0" y="0"/>
            <a:ext cx="9144000" cy="3895200"/>
          </a:xfrm>
          <a:prstGeom prst="rect">
            <a:avLst/>
          </a:prstGeom>
        </p:spPr>
      </p:pic>
      <p:pic>
        <p:nvPicPr>
          <p:cNvPr id="6" name="Bild 5" descr="VZ_Ringe_RGB_600px.png"/>
          <p:cNvPicPr>
            <a:picLocks noChangeAspect="1"/>
          </p:cNvPicPr>
          <p:nvPr userDrawn="1"/>
        </p:nvPicPr>
        <p:blipFill rotWithShape="1">
          <a:blip r:embed="rId3">
            <a:extLst>
              <a:ext uri="{28A0092B-C50C-407E-A947-70E740481C1C}">
                <a14:useLocalDpi xmlns:a14="http://schemas.microsoft.com/office/drawing/2010/main" val="0"/>
              </a:ext>
            </a:extLst>
          </a:blip>
          <a:srcRect r="18233"/>
          <a:stretch/>
        </p:blipFill>
        <p:spPr>
          <a:xfrm>
            <a:off x="5731935" y="270000"/>
            <a:ext cx="3426855" cy="1634490"/>
          </a:xfrm>
          <a:prstGeom prst="rect">
            <a:avLst/>
          </a:prstGeom>
        </p:spPr>
      </p:pic>
      <p:pic>
        <p:nvPicPr>
          <p:cNvPr id="4" name="Bild 3" descr="ISS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0446" y="6208065"/>
            <a:ext cx="948267" cy="362066"/>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6000" y="6260863"/>
            <a:ext cx="1768333" cy="36427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und Standard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Titelmasterformat durch Klicken bearbeiten</a:t>
            </a:r>
            <a:endParaRPr lang="de-DE" noProof="0" dirty="0"/>
          </a:p>
        </p:txBody>
      </p:sp>
      <p:sp>
        <p:nvSpPr>
          <p:cNvPr id="3" name="Content Placeholder 2"/>
          <p:cNvSpPr>
            <a:spLocks noGrp="1"/>
          </p:cNvSpPr>
          <p:nvPr>
            <p:ph idx="1" hasCustomPrompt="1"/>
          </p:nvPr>
        </p:nvSpPr>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baseline="0"/>
            </a:lvl8pPr>
            <a:lvl9pPr>
              <a:buNone/>
              <a:defRPr baseline="0"/>
            </a:lvl9pPr>
          </a:lstStyle>
          <a:p>
            <a:pPr lvl="0"/>
            <a:r>
              <a:rPr lang="de-DE" dirty="0"/>
              <a:t>Textmasterformate durch Klicken bearbeiten</a:t>
            </a:r>
          </a:p>
        </p:txBody>
      </p:sp>
      <p:sp>
        <p:nvSpPr>
          <p:cNvPr id="7" name="Datumsplatzhalter 6"/>
          <p:cNvSpPr>
            <a:spLocks noGrp="1"/>
          </p:cNvSpPr>
          <p:nvPr>
            <p:ph type="dt" sz="half" idx="10"/>
          </p:nvPr>
        </p:nvSpPr>
        <p:spPr/>
        <p:txBody>
          <a:bodyPr/>
          <a:lstStyle/>
          <a:p>
            <a:fld id="{AEC3F38F-5D0B-45D1-A257-FAD62104D409}" type="datetime1">
              <a:rPr lang="de-DE" noProof="0" smtClean="0"/>
              <a:pPr/>
              <a:t>04.10.2017</a:t>
            </a:fld>
            <a:endParaRPr lang="de-DE" noProof="0"/>
          </a:p>
        </p:txBody>
      </p:sp>
      <p:sp>
        <p:nvSpPr>
          <p:cNvPr id="8" name="Foliennummernplatzhalter 7"/>
          <p:cNvSpPr>
            <a:spLocks noGrp="1"/>
          </p:cNvSpPr>
          <p:nvPr>
            <p:ph type="sldNum" sz="quarter" idx="11"/>
          </p:nvPr>
        </p:nvSpPr>
        <p:spPr/>
        <p:txBody>
          <a:bodyPr/>
          <a:lstStyle/>
          <a:p>
            <a:fld id="{D94909C6-CC71-4962-A18E-AF0515723D95}" type="slidenum">
              <a:rPr lang="de-DE" noProof="0" smtClean="0"/>
              <a:pPr/>
              <a:t>‹#›</a:t>
            </a:fld>
            <a:endParaRPr lang="de-DE" noProof="0"/>
          </a:p>
        </p:txBody>
      </p:sp>
      <p:sp>
        <p:nvSpPr>
          <p:cNvPr id="9" name="Fußzeilenplatzhalter 8"/>
          <p:cNvSpPr>
            <a:spLocks noGrp="1"/>
          </p:cNvSpPr>
          <p:nvPr>
            <p:ph type="ftr" sz="quarter" idx="12"/>
          </p:nvPr>
        </p:nvSpPr>
        <p:spPr/>
        <p:txBody>
          <a:bodyPr/>
          <a:lstStyle/>
          <a:p>
            <a:r>
              <a:rPr lang="de-DE" noProof="0"/>
              <a:t>Titel der Präsentation / Name des Redners</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Diagramm">
    <p:spTree>
      <p:nvGrpSpPr>
        <p:cNvPr id="1" name=""/>
        <p:cNvGrpSpPr/>
        <p:nvPr/>
      </p:nvGrpSpPr>
      <p:grpSpPr>
        <a:xfrm>
          <a:off x="0" y="0"/>
          <a:ext cx="0" cy="0"/>
          <a:chOff x="0" y="0"/>
          <a:chExt cx="0" cy="0"/>
        </a:xfrm>
      </p:grpSpPr>
      <p:sp>
        <p:nvSpPr>
          <p:cNvPr id="9" name="Textplatzhalter 8"/>
          <p:cNvSpPr>
            <a:spLocks noGrp="1"/>
          </p:cNvSpPr>
          <p:nvPr>
            <p:ph type="body" sz="quarter" idx="11"/>
          </p:nvPr>
        </p:nvSpPr>
        <p:spPr>
          <a:xfrm>
            <a:off x="324000" y="1511300"/>
            <a:ext cx="8424000" cy="396000"/>
          </a:xfrm>
          <a:solidFill>
            <a:schemeClr val="accent4">
              <a:lumMod val="60000"/>
              <a:lumOff val="40000"/>
            </a:schemeClr>
          </a:solidFill>
        </p:spPr>
        <p:txBody>
          <a:bodyPr lIns="108000" tIns="36000" rIns="72000" bIns="36000" anchor="t">
            <a:noAutofit/>
          </a:bodyPr>
          <a:lstStyle>
            <a:lvl1pPr marL="0" indent="0" algn="l">
              <a:lnSpc>
                <a:spcPct val="100000"/>
              </a:lnSpc>
              <a:spcBef>
                <a:spcPts val="0"/>
              </a:spcBef>
              <a:buFontTx/>
              <a:buNone/>
              <a:defRPr sz="1600" b="1">
                <a:solidFill>
                  <a:schemeClr val="accent5">
                    <a:lumMod val="60000"/>
                    <a:lumOff val="40000"/>
                  </a:schemeClr>
                </a:solidFill>
              </a:defRPr>
            </a:lvl1pPr>
            <a:lvl2pPr>
              <a:defRPr sz="1600"/>
            </a:lvl2pPr>
            <a:lvl3pPr>
              <a:defRPr sz="1600"/>
            </a:lvl3pPr>
            <a:lvl4pPr>
              <a:defRPr sz="1600"/>
            </a:lvl4pPr>
            <a:lvl5pPr>
              <a:defRPr sz="1600"/>
            </a:lvl5pPr>
          </a:lstStyle>
          <a:p>
            <a:pPr lvl="0"/>
            <a:r>
              <a:rPr lang="en-US" noProof="0"/>
              <a:t>Click to edit Master text styles</a:t>
            </a:r>
          </a:p>
        </p:txBody>
      </p:sp>
      <p:sp>
        <p:nvSpPr>
          <p:cNvPr id="11" name="Datumsplatzhalter 10"/>
          <p:cNvSpPr>
            <a:spLocks noGrp="1"/>
          </p:cNvSpPr>
          <p:nvPr>
            <p:ph type="dt" sz="half" idx="12"/>
          </p:nvPr>
        </p:nvSpPr>
        <p:spPr/>
        <p:txBody>
          <a:bodyPr/>
          <a:lstStyle/>
          <a:p>
            <a:fld id="{D8EFA1D7-38C9-4BAA-B829-8CA524C761B7}" type="datetime1">
              <a:rPr lang="de-DE" smtClean="0"/>
              <a:pPr/>
              <a:t>04.10.2017</a:t>
            </a:fld>
            <a:endParaRPr lang="de-DE"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4" name="Fußzeilenplatzhalter 13"/>
          <p:cNvSpPr>
            <a:spLocks noGrp="1"/>
          </p:cNvSpPr>
          <p:nvPr>
            <p:ph type="ftr" sz="quarter" idx="14"/>
          </p:nvPr>
        </p:nvSpPr>
        <p:spPr/>
        <p:txBody>
          <a:bodyPr/>
          <a:lstStyle/>
          <a:p>
            <a:r>
              <a:rPr lang="de-DE"/>
              <a:t>Titel der Präsentation / Name des Redners</a:t>
            </a:r>
            <a:endParaRPr lang="de-DE" dirty="0"/>
          </a:p>
        </p:txBody>
      </p:sp>
      <p:sp>
        <p:nvSpPr>
          <p:cNvPr id="16" name="Titel 15"/>
          <p:cNvSpPr>
            <a:spLocks noGrp="1"/>
          </p:cNvSpPr>
          <p:nvPr>
            <p:ph type="title"/>
          </p:nvPr>
        </p:nvSpPr>
        <p:spPr/>
        <p:txBody>
          <a:bodyPr/>
          <a:lstStyle/>
          <a:p>
            <a:r>
              <a:rPr lang="en-US"/>
              <a:t>Click to edit Master title style</a:t>
            </a:r>
            <a:endParaRPr lang="de-DE" dirty="0"/>
          </a:p>
        </p:txBody>
      </p:sp>
      <p:sp>
        <p:nvSpPr>
          <p:cNvPr id="18" name="Diagrammplatzhalter 17"/>
          <p:cNvSpPr>
            <a:spLocks noGrp="1"/>
          </p:cNvSpPr>
          <p:nvPr>
            <p:ph type="chart" sz="quarter" idx="15"/>
          </p:nvPr>
        </p:nvSpPr>
        <p:spPr>
          <a:xfrm>
            <a:off x="323852" y="1908000"/>
            <a:ext cx="8424863" cy="4392000"/>
          </a:xfrm>
          <a:solidFill>
            <a:schemeClr val="bg1"/>
          </a:solidFill>
        </p:spPr>
        <p:txBody>
          <a:bodyPr/>
          <a:lstStyle>
            <a:lvl1pPr marL="0" indent="0">
              <a:buNone/>
              <a:defRPr sz="1400" baseline="0"/>
            </a:lvl1pPr>
          </a:lstStyle>
          <a:p>
            <a:r>
              <a:rPr lang="en-US"/>
              <a:t>Click icon to add chart</a:t>
            </a:r>
            <a:endParaRPr lang="de-DE"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und Tabelle">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en-US" noProof="0"/>
              <a:t>Click to edit Master title style</a:t>
            </a:r>
            <a:endParaRPr lang="de-DE" noProof="0" dirty="0"/>
          </a:p>
        </p:txBody>
      </p:sp>
      <p:sp>
        <p:nvSpPr>
          <p:cNvPr id="7" name="Datumsplatzhalter 6"/>
          <p:cNvSpPr>
            <a:spLocks noGrp="1"/>
          </p:cNvSpPr>
          <p:nvPr>
            <p:ph type="dt" sz="half" idx="16"/>
          </p:nvPr>
        </p:nvSpPr>
        <p:spPr/>
        <p:txBody>
          <a:bodyPr/>
          <a:lstStyle/>
          <a:p>
            <a:fld id="{E42F6DD4-2E2B-498D-9876-A0FDA737CC9E}" type="datetime1">
              <a:rPr lang="de-DE" smtClean="0"/>
              <a:pPr/>
              <a:t>04.10.2017</a:t>
            </a:fld>
            <a:endParaRPr lang="de-DE" dirty="0"/>
          </a:p>
        </p:txBody>
      </p:sp>
      <p:sp>
        <p:nvSpPr>
          <p:cNvPr id="8" name="Foliennummernplatzhalter 7"/>
          <p:cNvSpPr>
            <a:spLocks noGrp="1"/>
          </p:cNvSpPr>
          <p:nvPr>
            <p:ph type="sldNum" sz="quarter" idx="17"/>
          </p:nvPr>
        </p:nvSpPr>
        <p:spPr/>
        <p:txBody>
          <a:bodyPr/>
          <a:lstStyle/>
          <a:p>
            <a:fld id="{D56DB8AA-803C-49D2-90AA-1140CE72DCD7}" type="slidenum">
              <a:rPr lang="de-DE" smtClean="0"/>
              <a:pPr/>
              <a:t>‹#›</a:t>
            </a:fld>
            <a:endParaRPr lang="de-DE" dirty="0"/>
          </a:p>
        </p:txBody>
      </p:sp>
      <p:sp>
        <p:nvSpPr>
          <p:cNvPr id="9" name="Fußzeilenplatzhalter 8"/>
          <p:cNvSpPr>
            <a:spLocks noGrp="1"/>
          </p:cNvSpPr>
          <p:nvPr>
            <p:ph type="ftr" sz="quarter" idx="18"/>
          </p:nvPr>
        </p:nvSpPr>
        <p:spPr/>
        <p:txBody>
          <a:bodyPr/>
          <a:lstStyle/>
          <a:p>
            <a:r>
              <a:rPr lang="de-DE"/>
              <a:t>Titel der Präsentation / Name des Redners</a:t>
            </a:r>
            <a:endParaRPr lang="de-DE" dirty="0"/>
          </a:p>
        </p:txBody>
      </p:sp>
      <p:sp>
        <p:nvSpPr>
          <p:cNvPr id="12" name="Tabellenplatzhalter 11"/>
          <p:cNvSpPr>
            <a:spLocks noGrp="1"/>
          </p:cNvSpPr>
          <p:nvPr>
            <p:ph type="tbl" sz="quarter" idx="19"/>
          </p:nvPr>
        </p:nvSpPr>
        <p:spPr>
          <a:xfrm>
            <a:off x="323852" y="1512000"/>
            <a:ext cx="8424863" cy="4788000"/>
          </a:xfrm>
        </p:spPr>
        <p:txBody>
          <a:bodyPr/>
          <a:lstStyle>
            <a:lvl1pPr marL="0" indent="0">
              <a:buFontTx/>
              <a:buNone/>
              <a:defRPr sz="1600"/>
            </a:lvl1pPr>
          </a:lstStyle>
          <a:p>
            <a:r>
              <a:rPr lang="en-US"/>
              <a:t>Click icon to add table</a:t>
            </a:r>
            <a:endParaRPr lang="de-DE"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_und 2 Texblöck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de-DE" dirty="0"/>
          </a:p>
        </p:txBody>
      </p:sp>
      <p:sp>
        <p:nvSpPr>
          <p:cNvPr id="13" name="Datumsplatzhalter 12"/>
          <p:cNvSpPr>
            <a:spLocks noGrp="1"/>
          </p:cNvSpPr>
          <p:nvPr>
            <p:ph type="dt" sz="half" idx="10"/>
          </p:nvPr>
        </p:nvSpPr>
        <p:spPr/>
        <p:txBody>
          <a:bodyPr/>
          <a:lstStyle/>
          <a:p>
            <a:fld id="{EABCC451-844F-4225-92FD-2D6443380453}" type="datetime1">
              <a:rPr lang="de-DE" smtClean="0"/>
              <a:pPr/>
              <a:t>04.10.2017</a:t>
            </a:fld>
            <a:endParaRPr lang="de-DE" dirty="0"/>
          </a:p>
        </p:txBody>
      </p:sp>
      <p:sp>
        <p:nvSpPr>
          <p:cNvPr id="14" name="Foliennummernplatzhalter 13"/>
          <p:cNvSpPr>
            <a:spLocks noGrp="1"/>
          </p:cNvSpPr>
          <p:nvPr>
            <p:ph type="sldNum" sz="quarter" idx="11"/>
          </p:nvPr>
        </p:nvSpPr>
        <p:spPr/>
        <p:txBody>
          <a:bodyPr/>
          <a:lstStyle/>
          <a:p>
            <a:fld id="{D56DB8AA-803C-49D2-90AA-1140CE72DCD7}" type="slidenum">
              <a:rPr lang="de-DE" smtClean="0"/>
              <a:pPr/>
              <a:t>‹#›</a:t>
            </a:fld>
            <a:endParaRPr lang="de-DE" dirty="0"/>
          </a:p>
        </p:txBody>
      </p:sp>
      <p:sp>
        <p:nvSpPr>
          <p:cNvPr id="15" name="Fußzeilenplatzhalter 14"/>
          <p:cNvSpPr>
            <a:spLocks noGrp="1"/>
          </p:cNvSpPr>
          <p:nvPr>
            <p:ph type="ftr" sz="quarter" idx="12"/>
          </p:nvPr>
        </p:nvSpPr>
        <p:spPr/>
        <p:txBody>
          <a:bodyPr/>
          <a:lstStyle/>
          <a:p>
            <a:r>
              <a:rPr lang="de-DE"/>
              <a:t>Titel der Präsentation / Name des Redners</a:t>
            </a:r>
            <a:endParaRPr lang="de-DE" dirty="0"/>
          </a:p>
        </p:txBody>
      </p:sp>
      <p:sp>
        <p:nvSpPr>
          <p:cNvPr id="20" name="Inhaltsplatzhalter 19"/>
          <p:cNvSpPr>
            <a:spLocks noGrp="1"/>
          </p:cNvSpPr>
          <p:nvPr>
            <p:ph sz="quarter" idx="13"/>
          </p:nvPr>
        </p:nvSpPr>
        <p:spPr>
          <a:xfrm>
            <a:off x="323850" y="2052000"/>
            <a:ext cx="4032000" cy="4248000"/>
          </a:xfrm>
          <a:solidFill>
            <a:schemeClr val="bg1"/>
          </a:solidFill>
        </p:spPr>
        <p:txBody>
          <a:bodyPr lIns="108000" tIns="36000" rIns="72000" bIns="36000"/>
          <a:lstStyle>
            <a:lvl1pPr>
              <a:defRPr sz="1600"/>
            </a:lvl1pPr>
            <a:lvl2pPr>
              <a:defRPr sz="1600"/>
            </a:lvl2pPr>
            <a:lvl3pPr>
              <a:defRPr sz="1600"/>
            </a:lvl3pPr>
            <a:lvl4pPr>
              <a:defRPr sz="1600"/>
            </a:lvl4pPr>
            <a:lvl5pPr>
              <a:defRPr sz="1600"/>
            </a:lvl5pPr>
            <a:lvl6pPr>
              <a:defRPr sz="1600"/>
            </a:lvl6pPr>
            <a:lvl7pPr>
              <a:defRPr sz="1600"/>
            </a:lvl7pPr>
            <a:lvl8pPr>
              <a:buNone/>
              <a:defRPr sz="1600"/>
            </a:lvl8pPr>
            <a:lvl9pPr>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22" name="Inhaltsplatzhalter 21"/>
          <p:cNvSpPr>
            <a:spLocks noGrp="1"/>
          </p:cNvSpPr>
          <p:nvPr>
            <p:ph sz="quarter" idx="14"/>
          </p:nvPr>
        </p:nvSpPr>
        <p:spPr>
          <a:xfrm>
            <a:off x="4716463" y="2052000"/>
            <a:ext cx="4032250" cy="4248000"/>
          </a:xfrm>
          <a:solidFill>
            <a:schemeClr val="bg1"/>
          </a:solidFill>
        </p:spPr>
        <p:txBody>
          <a:bodyPr lIns="108000" tIns="36000" rIns="72000" bIns="36000"/>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buFont typeface="Wingdings" pitchFamily="2" charset="2"/>
              <a:buChar cha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3" name="Textplatzhalter 2"/>
          <p:cNvSpPr>
            <a:spLocks noGrp="1"/>
          </p:cNvSpPr>
          <p:nvPr>
            <p:ph type="body" idx="1"/>
          </p:nvPr>
        </p:nvSpPr>
        <p:spPr>
          <a:xfrm>
            <a:off x="324000" y="1512000"/>
            <a:ext cx="4032000" cy="540000"/>
          </a:xfrm>
          <a:solidFill>
            <a:schemeClr val="accent4">
              <a:lumMod val="60000"/>
              <a:lumOff val="40000"/>
            </a:schemeClr>
          </a:solidFill>
        </p:spPr>
        <p:txBody>
          <a:bodyPr lIns="108000" tIns="36000" rIns="72000" bIns="36000" anchor="t"/>
          <a:lstStyle>
            <a:lvl1pPr marL="0" indent="0">
              <a:lnSpc>
                <a:spcPct val="100000"/>
              </a:lnSpc>
              <a:spcBef>
                <a:spcPts val="0"/>
              </a:spcBef>
              <a:buNone/>
              <a:defRPr sz="1600" b="1">
                <a:solidFill>
                  <a:schemeClr val="accent5">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platzhalter 4"/>
          <p:cNvSpPr>
            <a:spLocks noGrp="1"/>
          </p:cNvSpPr>
          <p:nvPr>
            <p:ph type="body" sz="quarter" idx="3"/>
          </p:nvPr>
        </p:nvSpPr>
        <p:spPr>
          <a:xfrm>
            <a:off x="4716000" y="1512000"/>
            <a:ext cx="4032000" cy="540000"/>
          </a:xfrm>
          <a:solidFill>
            <a:schemeClr val="accent4">
              <a:lumMod val="60000"/>
              <a:lumOff val="40000"/>
            </a:schemeClr>
          </a:solidFill>
        </p:spPr>
        <p:txBody>
          <a:bodyPr lIns="108000" tIns="36000" rIns="72000" bIns="36000" anchor="t"/>
          <a:lstStyle>
            <a:lvl1pPr marL="0" indent="0">
              <a:lnSpc>
                <a:spcPct val="100000"/>
              </a:lnSpc>
              <a:spcBef>
                <a:spcPts val="0"/>
              </a:spcBef>
              <a:buNone/>
              <a:defRPr sz="1600" b="1">
                <a:solidFill>
                  <a:schemeClr val="accent5">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und 3 Bilder mit Bildunterschrift">
    <p:spTree>
      <p:nvGrpSpPr>
        <p:cNvPr id="1" name=""/>
        <p:cNvGrpSpPr/>
        <p:nvPr/>
      </p:nvGrpSpPr>
      <p:grpSpPr>
        <a:xfrm>
          <a:off x="0" y="0"/>
          <a:ext cx="0" cy="0"/>
          <a:chOff x="0" y="0"/>
          <a:chExt cx="0" cy="0"/>
        </a:xfrm>
      </p:grpSpPr>
      <p:sp>
        <p:nvSpPr>
          <p:cNvPr id="19" name="Bildplatzhalter 18"/>
          <p:cNvSpPr>
            <a:spLocks noGrp="1"/>
          </p:cNvSpPr>
          <p:nvPr>
            <p:ph type="pic" sz="quarter" idx="13"/>
          </p:nvPr>
        </p:nvSpPr>
        <p:spPr>
          <a:xfrm>
            <a:off x="324000" y="1511299"/>
            <a:ext cx="2592000" cy="2952000"/>
          </a:xfrm>
        </p:spPr>
        <p:txBody>
          <a:bodyPr>
            <a:normAutofit/>
          </a:bodyPr>
          <a:lstStyle>
            <a:lvl1pPr marL="0" indent="0">
              <a:buFontTx/>
              <a:buNone/>
              <a:defRPr sz="1400"/>
            </a:lvl1pPr>
          </a:lstStyle>
          <a:p>
            <a:r>
              <a:rPr lang="en-US" noProof="0"/>
              <a:t>Click icon to add picture</a:t>
            </a:r>
            <a:endParaRPr lang="de-DE" noProof="0" dirty="0"/>
          </a:p>
        </p:txBody>
      </p:sp>
      <p:sp>
        <p:nvSpPr>
          <p:cNvPr id="20" name="Bildplatzhalter 18"/>
          <p:cNvSpPr>
            <a:spLocks noGrp="1"/>
          </p:cNvSpPr>
          <p:nvPr>
            <p:ph type="pic" sz="quarter" idx="14"/>
          </p:nvPr>
        </p:nvSpPr>
        <p:spPr>
          <a:xfrm>
            <a:off x="3240000" y="1511299"/>
            <a:ext cx="2592000" cy="2952000"/>
          </a:xfrm>
        </p:spPr>
        <p:txBody>
          <a:bodyPr>
            <a:normAutofit/>
          </a:bodyPr>
          <a:lstStyle>
            <a:lvl1pPr marL="0" indent="0">
              <a:buFontTx/>
              <a:buNone/>
              <a:tabLst/>
              <a:defRPr sz="1400"/>
            </a:lvl1pPr>
          </a:lstStyle>
          <a:p>
            <a:r>
              <a:rPr lang="en-US" noProof="0"/>
              <a:t>Click icon to add picture</a:t>
            </a:r>
            <a:endParaRPr lang="de-DE" noProof="0" dirty="0"/>
          </a:p>
        </p:txBody>
      </p:sp>
      <p:sp>
        <p:nvSpPr>
          <p:cNvPr id="21" name="Bildplatzhalter 18"/>
          <p:cNvSpPr>
            <a:spLocks noGrp="1"/>
          </p:cNvSpPr>
          <p:nvPr>
            <p:ph type="pic" sz="quarter" idx="15"/>
          </p:nvPr>
        </p:nvSpPr>
        <p:spPr>
          <a:xfrm>
            <a:off x="6155075" y="1511299"/>
            <a:ext cx="2592000" cy="2952000"/>
          </a:xfrm>
        </p:spPr>
        <p:txBody>
          <a:bodyPr>
            <a:normAutofit/>
          </a:bodyPr>
          <a:lstStyle>
            <a:lvl1pPr marL="0" indent="0">
              <a:buFontTx/>
              <a:buNone/>
              <a:defRPr sz="1400"/>
            </a:lvl1pPr>
          </a:lstStyle>
          <a:p>
            <a:r>
              <a:rPr lang="en-US" noProof="0"/>
              <a:t>Click icon to add picture</a:t>
            </a:r>
            <a:endParaRPr lang="de-DE" noProof="0" dirty="0"/>
          </a:p>
        </p:txBody>
      </p:sp>
      <p:sp>
        <p:nvSpPr>
          <p:cNvPr id="23" name="Textplatzhalter 22"/>
          <p:cNvSpPr>
            <a:spLocks noGrp="1"/>
          </p:cNvSpPr>
          <p:nvPr>
            <p:ph type="body" sz="quarter" idx="16" hasCustomPrompt="1"/>
          </p:nvPr>
        </p:nvSpPr>
        <p:spPr>
          <a:xfrm>
            <a:off x="324000" y="4536000"/>
            <a:ext cx="2592000" cy="1764000"/>
          </a:xfrm>
          <a:solidFill>
            <a:schemeClr val="accent4">
              <a:lumMod val="40000"/>
              <a:lumOff val="60000"/>
            </a:schemeClr>
          </a:solidFill>
          <a:effectLst/>
        </p:spPr>
        <p:txBody>
          <a:bodyPr lIns="108000" tIns="36000" rIns="72000" bIns="36000">
            <a:noAutofit/>
          </a:bodyPr>
          <a:lstStyle>
            <a:lvl1pPr>
              <a:spcAft>
                <a:spcPts val="0"/>
              </a:spcAft>
              <a:defRPr sz="1400">
                <a:solidFill>
                  <a:schemeClr val="tx2">
                    <a:lumMod val="50000"/>
                  </a:schemeClr>
                </a:solidFill>
              </a:defRPr>
            </a:lvl1pPr>
            <a:lvl2pPr>
              <a:spcAft>
                <a:spcPts val="0"/>
              </a:spcAft>
              <a:defRPr sz="1400">
                <a:solidFill>
                  <a:schemeClr val="tx2">
                    <a:lumMod val="50000"/>
                  </a:schemeClr>
                </a:solidFill>
              </a:defRPr>
            </a:lvl2pPr>
            <a:lvl3pPr>
              <a:spcAft>
                <a:spcPts val="0"/>
              </a:spcAft>
              <a:defRPr sz="1400">
                <a:solidFill>
                  <a:schemeClr val="tx2">
                    <a:lumMod val="50000"/>
                  </a:schemeClr>
                </a:solidFill>
              </a:defRPr>
            </a:lvl3pPr>
            <a:lvl4pPr>
              <a:spcAft>
                <a:spcPts val="0"/>
              </a:spcAft>
              <a:buFont typeface="Wingdings" pitchFamily="2" charset="2"/>
              <a:buChar char="§"/>
              <a:defRPr sz="1400">
                <a:solidFill>
                  <a:schemeClr val="tx2">
                    <a:lumMod val="50000"/>
                  </a:schemeClr>
                </a:solidFill>
              </a:defRPr>
            </a:lvl4pPr>
            <a:lvl5pPr>
              <a:spcAft>
                <a:spcPts val="0"/>
              </a:spcAft>
              <a:defRPr sz="1400">
                <a:solidFill>
                  <a:schemeClr val="tx2">
                    <a:lumMod val="50000"/>
                  </a:schemeClr>
                </a:solidFill>
              </a:defRPr>
            </a:lvl5pPr>
            <a:lvl6pPr>
              <a:spcAft>
                <a:spcPts val="0"/>
              </a:spcAft>
              <a:defRPr sz="1400">
                <a:solidFill>
                  <a:schemeClr val="tx2">
                    <a:lumMod val="50000"/>
                  </a:schemeClr>
                </a:solidFill>
              </a:defRPr>
            </a:lvl6pPr>
            <a:lvl7pPr>
              <a:buNone/>
              <a:defRPr/>
            </a:lvl7pPr>
          </a:lstStyle>
          <a:p>
            <a:pPr lvl="0"/>
            <a:r>
              <a:rPr lang="de-DE" noProof="0" dirty="0"/>
              <a:t>Textmasterformate durch Klicken bearbeiten</a:t>
            </a:r>
          </a:p>
          <a:p>
            <a:pPr lvl="1"/>
            <a:r>
              <a:rPr lang="de-DE" noProof="0" dirty="0"/>
              <a:t>Zweite Ebene</a:t>
            </a:r>
          </a:p>
          <a:p>
            <a:pPr lvl="2"/>
            <a:r>
              <a:rPr lang="de-DE" noProof="0" dirty="0"/>
              <a:t>Dritte Ebene</a:t>
            </a:r>
          </a:p>
        </p:txBody>
      </p:sp>
      <p:sp>
        <p:nvSpPr>
          <p:cNvPr id="24" name="Textplatzhalter 22"/>
          <p:cNvSpPr>
            <a:spLocks noGrp="1"/>
          </p:cNvSpPr>
          <p:nvPr>
            <p:ph type="body" sz="quarter" idx="17"/>
          </p:nvPr>
        </p:nvSpPr>
        <p:spPr>
          <a:xfrm>
            <a:off x="3240000" y="4536000"/>
            <a:ext cx="2592000" cy="1764000"/>
          </a:xfrm>
          <a:solidFill>
            <a:schemeClr val="accent4">
              <a:lumMod val="40000"/>
              <a:lumOff val="60000"/>
            </a:schemeClr>
          </a:solidFill>
          <a:effectLst/>
        </p:spPr>
        <p:txBody>
          <a:bodyPr lIns="108000" tIns="36000" rIns="72000" bIns="36000">
            <a:noAutofit/>
          </a:bodyPr>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400">
                <a:solidFill>
                  <a:schemeClr val="tx2">
                    <a:lumMod val="50000"/>
                  </a:schemeClr>
                </a:solidFill>
              </a:defRPr>
            </a:lvl6pPr>
          </a:lstStyle>
          <a:p>
            <a:pPr lvl="0"/>
            <a:r>
              <a:rPr lang="en-US" noProof="0"/>
              <a:t>Click to edit Master text styles</a:t>
            </a:r>
          </a:p>
          <a:p>
            <a:pPr lvl="1"/>
            <a:r>
              <a:rPr lang="en-US" noProof="0"/>
              <a:t>Second level</a:t>
            </a:r>
          </a:p>
          <a:p>
            <a:pPr lvl="2"/>
            <a:r>
              <a:rPr lang="en-US" noProof="0"/>
              <a:t>Third level</a:t>
            </a:r>
          </a:p>
        </p:txBody>
      </p:sp>
      <p:sp>
        <p:nvSpPr>
          <p:cNvPr id="25" name="Textplatzhalter 22"/>
          <p:cNvSpPr>
            <a:spLocks noGrp="1"/>
          </p:cNvSpPr>
          <p:nvPr>
            <p:ph type="body" sz="quarter" idx="18"/>
          </p:nvPr>
        </p:nvSpPr>
        <p:spPr>
          <a:xfrm>
            <a:off x="6155075" y="4536000"/>
            <a:ext cx="2592000" cy="1764000"/>
          </a:xfrm>
          <a:solidFill>
            <a:schemeClr val="accent4">
              <a:lumMod val="40000"/>
              <a:lumOff val="60000"/>
            </a:schemeClr>
          </a:solidFill>
          <a:effectLst/>
        </p:spPr>
        <p:txBody>
          <a:bodyPr lIns="108000" tIns="36000" rIns="72000" bIns="36000">
            <a:noAutofit/>
          </a:bodyPr>
          <a:lstStyle>
            <a:lvl1pPr>
              <a:defRPr sz="1400">
                <a:solidFill>
                  <a:schemeClr val="tx2">
                    <a:lumMod val="50000"/>
                  </a:schemeClr>
                </a:solidFill>
              </a:defRPr>
            </a:lvl1pPr>
            <a:lvl2pPr>
              <a:defRPr sz="1400">
                <a:solidFill>
                  <a:schemeClr val="tx2">
                    <a:lumMod val="50000"/>
                  </a:schemeClr>
                </a:solidFill>
              </a:defRPr>
            </a:lvl2pPr>
            <a:lvl3pPr>
              <a:defRPr sz="14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400">
                <a:solidFill>
                  <a:schemeClr val="tx2">
                    <a:lumMod val="50000"/>
                  </a:schemeClr>
                </a:solidFill>
              </a:defRPr>
            </a:lvl6pPr>
          </a:lstStyle>
          <a:p>
            <a:pPr lvl="0"/>
            <a:r>
              <a:rPr lang="en-US" noProof="0"/>
              <a:t>Click to edit Master text styles</a:t>
            </a:r>
          </a:p>
          <a:p>
            <a:pPr lvl="1"/>
            <a:r>
              <a:rPr lang="en-US" noProof="0"/>
              <a:t>Second level</a:t>
            </a:r>
          </a:p>
          <a:p>
            <a:pPr lvl="2"/>
            <a:r>
              <a:rPr lang="en-US" noProof="0"/>
              <a:t>Third level</a:t>
            </a:r>
          </a:p>
        </p:txBody>
      </p:sp>
      <p:sp>
        <p:nvSpPr>
          <p:cNvPr id="12" name="Titel 11"/>
          <p:cNvSpPr>
            <a:spLocks noGrp="1"/>
          </p:cNvSpPr>
          <p:nvPr>
            <p:ph type="title"/>
          </p:nvPr>
        </p:nvSpPr>
        <p:spPr/>
        <p:txBody>
          <a:bodyPr/>
          <a:lstStyle/>
          <a:p>
            <a:r>
              <a:rPr lang="en-US" noProof="0"/>
              <a:t>Click to edit Master title style</a:t>
            </a:r>
            <a:endParaRPr lang="de-DE" noProof="0" dirty="0"/>
          </a:p>
        </p:txBody>
      </p:sp>
      <p:sp>
        <p:nvSpPr>
          <p:cNvPr id="16" name="Datumsplatzhalter 15"/>
          <p:cNvSpPr>
            <a:spLocks noGrp="1"/>
          </p:cNvSpPr>
          <p:nvPr>
            <p:ph type="dt" sz="half" idx="19"/>
          </p:nvPr>
        </p:nvSpPr>
        <p:spPr/>
        <p:txBody>
          <a:bodyPr/>
          <a:lstStyle/>
          <a:p>
            <a:fld id="{FFD7A14D-ADED-4195-A489-23CE59E389DB}" type="datetime1">
              <a:rPr lang="de-DE" smtClean="0"/>
              <a:pPr/>
              <a:t>04.10.2017</a:t>
            </a:fld>
            <a:endParaRPr lang="de-DE" dirty="0"/>
          </a:p>
        </p:txBody>
      </p:sp>
      <p:sp>
        <p:nvSpPr>
          <p:cNvPr id="17" name="Foliennummernplatzhalter 16"/>
          <p:cNvSpPr>
            <a:spLocks noGrp="1"/>
          </p:cNvSpPr>
          <p:nvPr>
            <p:ph type="sldNum" sz="quarter" idx="20"/>
          </p:nvPr>
        </p:nvSpPr>
        <p:spPr/>
        <p:txBody>
          <a:bodyPr/>
          <a:lstStyle/>
          <a:p>
            <a:fld id="{D56DB8AA-803C-49D2-90AA-1140CE72DCD7}" type="slidenum">
              <a:rPr lang="de-DE" smtClean="0"/>
              <a:pPr/>
              <a:t>‹#›</a:t>
            </a:fld>
            <a:endParaRPr lang="de-DE" dirty="0"/>
          </a:p>
        </p:txBody>
      </p:sp>
      <p:sp>
        <p:nvSpPr>
          <p:cNvPr id="18" name="Fußzeilenplatzhalter 17"/>
          <p:cNvSpPr>
            <a:spLocks noGrp="1"/>
          </p:cNvSpPr>
          <p:nvPr>
            <p:ph type="ftr" sz="quarter" idx="21"/>
          </p:nvPr>
        </p:nvSpPr>
        <p:spPr/>
        <p:txBody>
          <a:bodyPr/>
          <a:lstStyle/>
          <a:p>
            <a:r>
              <a:rPr lang="de-DE"/>
              <a:t>Titel der Präsentation / Name des Redners</a:t>
            </a:r>
            <a:endParaRPr lang="de-DE"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und Bild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p:nvPr>
        </p:nvSpPr>
        <p:spPr>
          <a:xfrm>
            <a:off x="6048000" y="1511300"/>
            <a:ext cx="2700000" cy="4788000"/>
          </a:xfrm>
          <a:solidFill>
            <a:schemeClr val="accent4">
              <a:lumMod val="40000"/>
              <a:lumOff val="60000"/>
            </a:schemeClr>
          </a:solidFill>
          <a:effectLst/>
        </p:spPr>
        <p:txBody>
          <a:bodyPr lIns="108000" tIns="36000" rIns="72000" bIns="36000">
            <a:noAutofit/>
          </a:bodyPr>
          <a:lstStyle>
            <a:lvl1pPr marL="276225" indent="-276225">
              <a:buFont typeface="Wingdings" pitchFamily="2" charset="2"/>
              <a:buChar char="§"/>
              <a:defRPr sz="1600" b="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solidFill>
                  <a:schemeClr val="tx2">
                    <a:lumMod val="50000"/>
                  </a:schemeClr>
                </a:solidFill>
              </a:defRPr>
            </a:lvl6pPr>
            <a:lvl7pPr>
              <a:defRPr sz="1600">
                <a:solidFill>
                  <a:schemeClr val="tx2">
                    <a:lumMod val="50000"/>
                  </a:schemeClr>
                </a:solidFill>
              </a:defRPr>
            </a:lvl7pPr>
            <a:lvl8pPr>
              <a:defRPr sz="1600">
                <a:solidFill>
                  <a:schemeClr val="tx2">
                    <a:lumMod val="50000"/>
                  </a:schemeClr>
                </a:solidFill>
              </a:defRPr>
            </a:lvl8pPr>
            <a:lvl9pPr>
              <a:defRPr sz="1600">
                <a:solidFill>
                  <a:schemeClr val="tx2">
                    <a:lumMod val="50000"/>
                  </a:schemeClr>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8" name="Titel 7"/>
          <p:cNvSpPr>
            <a:spLocks noGrp="1"/>
          </p:cNvSpPr>
          <p:nvPr>
            <p:ph type="title"/>
          </p:nvPr>
        </p:nvSpPr>
        <p:spPr/>
        <p:txBody>
          <a:bodyPr/>
          <a:lstStyle/>
          <a:p>
            <a:r>
              <a:rPr lang="en-US" noProof="0"/>
              <a:t>Click to edit Master title style</a:t>
            </a:r>
            <a:endParaRPr lang="de-DE" noProof="0" dirty="0"/>
          </a:p>
        </p:txBody>
      </p:sp>
      <p:sp>
        <p:nvSpPr>
          <p:cNvPr id="14" name="Bildplatzhalter 13"/>
          <p:cNvSpPr>
            <a:spLocks noGrp="1"/>
          </p:cNvSpPr>
          <p:nvPr>
            <p:ph type="pic" sz="quarter" idx="19"/>
          </p:nvPr>
        </p:nvSpPr>
        <p:spPr>
          <a:xfrm>
            <a:off x="324000" y="1511300"/>
            <a:ext cx="5364000" cy="4788000"/>
          </a:xfrm>
        </p:spPr>
        <p:txBody>
          <a:bodyPr/>
          <a:lstStyle>
            <a:lvl1pPr>
              <a:buNone/>
              <a:defRPr/>
            </a:lvl1pPr>
          </a:lstStyle>
          <a:p>
            <a:r>
              <a:rPr lang="en-US"/>
              <a:t>Click icon to add picture</a:t>
            </a:r>
            <a:endParaRPr lang="de-DE" dirty="0"/>
          </a:p>
        </p:txBody>
      </p:sp>
      <p:sp>
        <p:nvSpPr>
          <p:cNvPr id="12" name="Datumsplatzhalter 11"/>
          <p:cNvSpPr>
            <a:spLocks noGrp="1"/>
          </p:cNvSpPr>
          <p:nvPr>
            <p:ph type="dt" sz="half" idx="20"/>
          </p:nvPr>
        </p:nvSpPr>
        <p:spPr/>
        <p:txBody>
          <a:bodyPr/>
          <a:lstStyle/>
          <a:p>
            <a:fld id="{29F6714B-6692-4EBF-834F-3C96D105C4E0}" type="datetime1">
              <a:rPr lang="de-DE" smtClean="0"/>
              <a:pPr/>
              <a:t>04.10.2017</a:t>
            </a:fld>
            <a:endParaRPr lang="de-DE" dirty="0"/>
          </a:p>
        </p:txBody>
      </p:sp>
      <p:sp>
        <p:nvSpPr>
          <p:cNvPr id="15" name="Foliennummernplatzhalter 14"/>
          <p:cNvSpPr>
            <a:spLocks noGrp="1"/>
          </p:cNvSpPr>
          <p:nvPr>
            <p:ph type="sldNum" sz="quarter" idx="21"/>
          </p:nvPr>
        </p:nvSpPr>
        <p:spPr/>
        <p:txBody>
          <a:bodyPr/>
          <a:lstStyle/>
          <a:p>
            <a:fld id="{D56DB8AA-803C-49D2-90AA-1140CE72DCD7}" type="slidenum">
              <a:rPr lang="de-DE" smtClean="0"/>
              <a:pPr/>
              <a:t>‹#›</a:t>
            </a:fld>
            <a:endParaRPr lang="de-DE" dirty="0"/>
          </a:p>
        </p:txBody>
      </p:sp>
      <p:sp>
        <p:nvSpPr>
          <p:cNvPr id="16" name="Fußzeilenplatzhalter 15"/>
          <p:cNvSpPr>
            <a:spLocks noGrp="1"/>
          </p:cNvSpPr>
          <p:nvPr>
            <p:ph type="ftr" sz="quarter" idx="22"/>
          </p:nvPr>
        </p:nvSpPr>
        <p:spPr/>
        <p:txBody>
          <a:bodyPr/>
          <a:lstStyle/>
          <a:p>
            <a:r>
              <a:rPr lang="de-DE"/>
              <a:t>Titel der Präsentation / Name des Redners</a:t>
            </a:r>
            <a:endParaRPr lang="de-DE"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und Inhalt mit Kommentarspalte">
    <p:spTree>
      <p:nvGrpSpPr>
        <p:cNvPr id="1" name=""/>
        <p:cNvGrpSpPr/>
        <p:nvPr/>
      </p:nvGrpSpPr>
      <p:grpSpPr>
        <a:xfrm>
          <a:off x="0" y="0"/>
          <a:ext cx="0" cy="0"/>
          <a:chOff x="0" y="0"/>
          <a:chExt cx="0" cy="0"/>
        </a:xfrm>
      </p:grpSpPr>
      <p:sp>
        <p:nvSpPr>
          <p:cNvPr id="13" name="Textplatzhalter 12"/>
          <p:cNvSpPr>
            <a:spLocks noGrp="1"/>
          </p:cNvSpPr>
          <p:nvPr>
            <p:ph type="body" sz="quarter" idx="14" hasCustomPrompt="1"/>
          </p:nvPr>
        </p:nvSpPr>
        <p:spPr>
          <a:xfrm>
            <a:off x="6048000" y="1511300"/>
            <a:ext cx="2700000" cy="4788000"/>
          </a:xfrm>
          <a:solidFill>
            <a:schemeClr val="accent4">
              <a:lumMod val="40000"/>
              <a:lumOff val="60000"/>
            </a:schemeClr>
          </a:solidFill>
          <a:effectLst/>
        </p:spPr>
        <p:txBody>
          <a:bodyPr lIns="108000" tIns="36000" rIns="72000" bIns="36000">
            <a:noAutofit/>
          </a:bodyPr>
          <a:lstStyle>
            <a:lvl1pPr marL="270000" indent="-270000">
              <a:buFont typeface="Wingdings" pitchFamily="2" charset="2"/>
              <a:buChar char="§"/>
              <a:defRPr sz="1600" b="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solidFill>
                  <a:schemeClr val="tx2">
                    <a:lumMod val="50000"/>
                  </a:schemeClr>
                </a:solidFill>
              </a:defRPr>
            </a:lvl6pPr>
            <a:lvl7pPr>
              <a:defRPr sz="1600">
                <a:solidFill>
                  <a:schemeClr val="tx2">
                    <a:lumMod val="50000"/>
                  </a:schemeClr>
                </a:solidFill>
              </a:defRPr>
            </a:lvl7pPr>
            <a:lvl8pPr>
              <a:defRPr sz="1600">
                <a:solidFill>
                  <a:schemeClr val="tx2">
                    <a:lumMod val="50000"/>
                  </a:schemeClr>
                </a:solidFill>
              </a:defRPr>
            </a:lvl8pPr>
            <a:lvl9pPr>
              <a:defRPr lang="de-DE" sz="1600" kern="1200" noProof="0" dirty="0" smtClean="0">
                <a:solidFill>
                  <a:schemeClr val="tx2">
                    <a:lumMod val="50000"/>
                  </a:schemeClr>
                </a:solidFill>
                <a:latin typeface="+mn-lt"/>
                <a:ea typeface="+mn-ea"/>
                <a:cs typeface="+mn-cs"/>
              </a:defRPr>
            </a:lvl9pPr>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a:t>Vierte Ebene</a:t>
            </a:r>
            <a:endParaRPr lang="de-DE" noProof="0" dirty="0"/>
          </a:p>
        </p:txBody>
      </p:sp>
      <p:sp>
        <p:nvSpPr>
          <p:cNvPr id="17" name="Inhaltsplatzhalter 16"/>
          <p:cNvSpPr>
            <a:spLocks noGrp="1"/>
          </p:cNvSpPr>
          <p:nvPr>
            <p:ph sz="quarter" idx="15" hasCustomPrompt="1"/>
          </p:nvPr>
        </p:nvSpPr>
        <p:spPr>
          <a:xfrm>
            <a:off x="324000" y="1908000"/>
            <a:ext cx="5364000" cy="4392000"/>
          </a:xfrm>
          <a:solidFill>
            <a:schemeClr val="bg1"/>
          </a:solidFill>
          <a:effectLst/>
        </p:spPr>
        <p:txBody>
          <a:bodyPr>
            <a:noAutofit/>
          </a:bodyPr>
          <a:lstStyle>
            <a:lvl1pPr>
              <a:buFontTx/>
              <a:buNone/>
              <a:defRPr sz="1600"/>
            </a:lvl1pPr>
            <a:lvl2pPr>
              <a:defRPr sz="1600"/>
            </a:lvl2pPr>
            <a:lvl3pPr>
              <a:defRPr sz="1600"/>
            </a:lvl3pPr>
            <a:lvl4pPr>
              <a:defRPr sz="1600"/>
            </a:lvl4pPr>
            <a:lvl5pPr>
              <a:buNone/>
              <a:defRPr sz="1400"/>
            </a:lvl5pPr>
          </a:lstStyle>
          <a:p>
            <a:pPr lvl="0"/>
            <a:endParaRPr/>
          </a:p>
        </p:txBody>
      </p:sp>
      <p:sp>
        <p:nvSpPr>
          <p:cNvPr id="8" name="Titel 7"/>
          <p:cNvSpPr>
            <a:spLocks noGrp="1"/>
          </p:cNvSpPr>
          <p:nvPr>
            <p:ph type="title"/>
          </p:nvPr>
        </p:nvSpPr>
        <p:spPr/>
        <p:txBody>
          <a:bodyPr/>
          <a:lstStyle/>
          <a:p>
            <a:r>
              <a:rPr lang="en-US" noProof="0"/>
              <a:t>Click to edit Master title style</a:t>
            </a:r>
            <a:endParaRPr lang="de-DE" noProof="0" dirty="0"/>
          </a:p>
        </p:txBody>
      </p:sp>
      <p:sp>
        <p:nvSpPr>
          <p:cNvPr id="12" name="Textplatzhalter 8"/>
          <p:cNvSpPr>
            <a:spLocks noGrp="1"/>
          </p:cNvSpPr>
          <p:nvPr>
            <p:ph type="body" sz="quarter" idx="11"/>
          </p:nvPr>
        </p:nvSpPr>
        <p:spPr>
          <a:xfrm>
            <a:off x="324000" y="1511300"/>
            <a:ext cx="5364000" cy="396000"/>
          </a:xfrm>
          <a:solidFill>
            <a:schemeClr val="accent4">
              <a:lumMod val="60000"/>
              <a:lumOff val="40000"/>
            </a:schemeClr>
          </a:solidFill>
        </p:spPr>
        <p:txBody>
          <a:bodyPr lIns="108000" tIns="36000" rIns="72000" bIns="36000" anchor="t">
            <a:noAutofit/>
          </a:bodyPr>
          <a:lstStyle>
            <a:lvl1pPr marL="0" indent="0">
              <a:lnSpc>
                <a:spcPct val="100000"/>
              </a:lnSpc>
              <a:spcBef>
                <a:spcPts val="0"/>
              </a:spcBef>
              <a:buFontTx/>
              <a:buNone/>
              <a:defRPr sz="1600" b="1">
                <a:solidFill>
                  <a:schemeClr val="accent5">
                    <a:lumMod val="60000"/>
                    <a:lumOff val="40000"/>
                  </a:schemeClr>
                </a:solidFill>
              </a:defRPr>
            </a:lvl1pPr>
            <a:lvl2pPr>
              <a:defRPr sz="1600"/>
            </a:lvl2pPr>
            <a:lvl3pPr>
              <a:defRPr sz="1600"/>
            </a:lvl3pPr>
            <a:lvl4pPr>
              <a:defRPr sz="1600"/>
            </a:lvl4pPr>
            <a:lvl5pPr>
              <a:defRPr sz="1600"/>
            </a:lvl5pPr>
          </a:lstStyle>
          <a:p>
            <a:pPr lvl="0"/>
            <a:r>
              <a:rPr lang="en-US" noProof="0"/>
              <a:t>Click to edit Master text styles</a:t>
            </a:r>
          </a:p>
        </p:txBody>
      </p:sp>
      <p:sp>
        <p:nvSpPr>
          <p:cNvPr id="14" name="Datumsplatzhalter 13"/>
          <p:cNvSpPr>
            <a:spLocks noGrp="1"/>
          </p:cNvSpPr>
          <p:nvPr>
            <p:ph type="dt" sz="half" idx="16"/>
          </p:nvPr>
        </p:nvSpPr>
        <p:spPr/>
        <p:txBody>
          <a:bodyPr/>
          <a:lstStyle/>
          <a:p>
            <a:fld id="{B03CFCB5-4976-4D20-9EB3-B0ECE62561DE}" type="datetime1">
              <a:rPr lang="de-DE" smtClean="0"/>
              <a:pPr/>
              <a:t>04.10.2017</a:t>
            </a:fld>
            <a:endParaRPr lang="de-DE" dirty="0"/>
          </a:p>
        </p:txBody>
      </p:sp>
      <p:sp>
        <p:nvSpPr>
          <p:cNvPr id="15" name="Foliennummernplatzhalter 14"/>
          <p:cNvSpPr>
            <a:spLocks noGrp="1"/>
          </p:cNvSpPr>
          <p:nvPr>
            <p:ph type="sldNum" sz="quarter" idx="17"/>
          </p:nvPr>
        </p:nvSpPr>
        <p:spPr/>
        <p:txBody>
          <a:bodyPr/>
          <a:lstStyle/>
          <a:p>
            <a:fld id="{D56DB8AA-803C-49D2-90AA-1140CE72DCD7}" type="slidenum">
              <a:rPr lang="de-DE" smtClean="0"/>
              <a:pPr/>
              <a:t>‹#›</a:t>
            </a:fld>
            <a:endParaRPr lang="de-DE" dirty="0"/>
          </a:p>
        </p:txBody>
      </p:sp>
      <p:sp>
        <p:nvSpPr>
          <p:cNvPr id="16" name="Fußzeilenplatzhalter 15"/>
          <p:cNvSpPr>
            <a:spLocks noGrp="1"/>
          </p:cNvSpPr>
          <p:nvPr>
            <p:ph type="ftr" sz="quarter" idx="18"/>
          </p:nvPr>
        </p:nvSpPr>
        <p:spPr/>
        <p:txBody>
          <a:bodyPr/>
          <a:lstStyle/>
          <a:p>
            <a:r>
              <a:rPr lang="de-DE"/>
              <a:t>Titel der Präsentation / Name des Redners</a:t>
            </a:r>
            <a:endParaRPr lang="de-DE"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ennfolie mit Zitat">
    <p:spTree>
      <p:nvGrpSpPr>
        <p:cNvPr id="1" name=""/>
        <p:cNvGrpSpPr/>
        <p:nvPr/>
      </p:nvGrpSpPr>
      <p:grpSpPr>
        <a:xfrm>
          <a:off x="0" y="0"/>
          <a:ext cx="0" cy="0"/>
          <a:chOff x="0" y="0"/>
          <a:chExt cx="0" cy="0"/>
        </a:xfrm>
      </p:grpSpPr>
      <p:sp>
        <p:nvSpPr>
          <p:cNvPr id="9" name="Titel 8"/>
          <p:cNvSpPr>
            <a:spLocks noGrp="1"/>
          </p:cNvSpPr>
          <p:nvPr>
            <p:ph type="title" hasCustomPrompt="1"/>
          </p:nvPr>
        </p:nvSpPr>
        <p:spPr>
          <a:xfrm>
            <a:off x="611187" y="1876424"/>
            <a:ext cx="7956000" cy="3095627"/>
          </a:xfrm>
        </p:spPr>
        <p:txBody>
          <a:bodyPr>
            <a:noAutofit/>
          </a:bodyPr>
          <a:lstStyle>
            <a:lvl1pPr>
              <a:defRPr sz="3600" b="0" cap="none" baseline="0">
                <a:solidFill>
                  <a:schemeClr val="tx2"/>
                </a:solidFill>
              </a:defRPr>
            </a:lvl1pPr>
          </a:lstStyle>
          <a:p>
            <a:r>
              <a:rPr lang="de-DE" noProof="0" dirty="0"/>
              <a:t>Trennfolie mit Zitat</a:t>
            </a:r>
            <a:br>
              <a:rPr lang="de-DE" noProof="0" dirty="0"/>
            </a:br>
            <a:r>
              <a:rPr lang="de-DE" noProof="0" dirty="0"/>
              <a:t>durch Klicken bearbeiten</a:t>
            </a:r>
          </a:p>
        </p:txBody>
      </p:sp>
      <p:sp>
        <p:nvSpPr>
          <p:cNvPr id="11" name="Textplatzhalter 10"/>
          <p:cNvSpPr>
            <a:spLocks noGrp="1"/>
          </p:cNvSpPr>
          <p:nvPr>
            <p:ph type="body" sz="quarter" idx="10"/>
          </p:nvPr>
        </p:nvSpPr>
        <p:spPr>
          <a:xfrm>
            <a:off x="592083" y="5327651"/>
            <a:ext cx="5040000" cy="288000"/>
          </a:xfrm>
        </p:spPr>
        <p:txBody>
          <a:bodyPr>
            <a:noAutofit/>
          </a:bodyPr>
          <a:lstStyle>
            <a:lvl1pPr>
              <a:buFontTx/>
              <a:buNone/>
              <a:defRPr sz="1400" i="1">
                <a:solidFill>
                  <a:schemeClr val="tx2"/>
                </a:solidFill>
              </a:defRPr>
            </a:lvl1pPr>
            <a:lvl2pPr>
              <a:defRPr sz="1200" i="1">
                <a:solidFill>
                  <a:schemeClr val="tx1">
                    <a:lumMod val="50000"/>
                    <a:lumOff val="50000"/>
                  </a:schemeClr>
                </a:solidFill>
              </a:defRPr>
            </a:lvl2pPr>
            <a:lvl3pPr>
              <a:defRPr sz="1200" i="1">
                <a:solidFill>
                  <a:schemeClr val="tx1">
                    <a:lumMod val="50000"/>
                    <a:lumOff val="50000"/>
                  </a:schemeClr>
                </a:solidFill>
              </a:defRPr>
            </a:lvl3pPr>
            <a:lvl4pPr>
              <a:defRPr sz="1200" i="1">
                <a:solidFill>
                  <a:schemeClr val="tx1">
                    <a:lumMod val="50000"/>
                    <a:lumOff val="50000"/>
                  </a:schemeClr>
                </a:solidFill>
              </a:defRPr>
            </a:lvl4pPr>
            <a:lvl5pPr>
              <a:defRPr sz="1200" i="1">
                <a:solidFill>
                  <a:schemeClr val="tx1">
                    <a:lumMod val="50000"/>
                    <a:lumOff val="50000"/>
                  </a:schemeClr>
                </a:solidFill>
              </a:defRPr>
            </a:lvl5pPr>
          </a:lstStyle>
          <a:p>
            <a:pPr lvl="0"/>
            <a:r>
              <a:rPr lang="en-US" noProof="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rennfolie mit Bild">
    <p:spTree>
      <p:nvGrpSpPr>
        <p:cNvPr id="1" name=""/>
        <p:cNvGrpSpPr/>
        <p:nvPr/>
      </p:nvGrpSpPr>
      <p:grpSpPr>
        <a:xfrm>
          <a:off x="0" y="0"/>
          <a:ext cx="0" cy="0"/>
          <a:chOff x="0" y="0"/>
          <a:chExt cx="0" cy="0"/>
        </a:xfrm>
      </p:grpSpPr>
      <p:sp>
        <p:nvSpPr>
          <p:cNvPr id="6" name="Rectangle 8"/>
          <p:cNvSpPr/>
          <p:nvPr userDrawn="1"/>
        </p:nvSpPr>
        <p:spPr bwMode="gray">
          <a:xfrm>
            <a:off x="0" y="704849"/>
            <a:ext cx="9144000" cy="252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9"/>
          <p:cNvPicPr>
            <a:picLocks noChangeAspect="1"/>
          </p:cNvPicPr>
          <p:nvPr/>
        </p:nvPicPr>
        <p:blipFill rotWithShape="1">
          <a:blip r:embed="rId2">
            <a:extLst>
              <a:ext uri="{28A0092B-C50C-407E-A947-70E740481C1C}">
                <a14:useLocalDpi xmlns:a14="http://schemas.microsoft.com/office/drawing/2010/main" val="0"/>
              </a:ext>
            </a:extLst>
          </a:blip>
          <a:srcRect t="1237" b="44589"/>
          <a:stretch/>
        </p:blipFill>
        <p:spPr>
          <a:xfrm>
            <a:off x="0" y="3222000"/>
            <a:ext cx="9144000" cy="3636000"/>
          </a:xfrm>
          <a:prstGeom prst="rect">
            <a:avLst/>
          </a:prstGeom>
        </p:spPr>
      </p:pic>
      <p:sp>
        <p:nvSpPr>
          <p:cNvPr id="9" name="Titel 8"/>
          <p:cNvSpPr>
            <a:spLocks noGrp="1"/>
          </p:cNvSpPr>
          <p:nvPr>
            <p:ph type="title" hasCustomPrompt="1"/>
          </p:nvPr>
        </p:nvSpPr>
        <p:spPr>
          <a:xfrm>
            <a:off x="324000" y="1440000"/>
            <a:ext cx="6984000" cy="1584000"/>
          </a:xfrm>
        </p:spPr>
        <p:txBody>
          <a:bodyPr>
            <a:noAutofit/>
          </a:bodyPr>
          <a:lstStyle>
            <a:lvl1pPr>
              <a:defRPr sz="2400" b="0" cap="none" baseline="0">
                <a:solidFill>
                  <a:schemeClr val="tx2"/>
                </a:solidFill>
              </a:defRPr>
            </a:lvl1pPr>
          </a:lstStyle>
          <a:p>
            <a:r>
              <a:rPr lang="de-DE" noProof="0" dirty="0"/>
              <a:t>Trennfolie mit Bild</a:t>
            </a:r>
          </a:p>
        </p:txBody>
      </p:sp>
      <p:pic>
        <p:nvPicPr>
          <p:cNvPr id="7" name="Bild 6" descr="VZ_Ringe_RGB_600px.png"/>
          <p:cNvPicPr>
            <a:picLocks noChangeAspect="1"/>
          </p:cNvPicPr>
          <p:nvPr userDrawn="1"/>
        </p:nvPicPr>
        <p:blipFill rotWithShape="1">
          <a:blip r:embed="rId3">
            <a:extLst>
              <a:ext uri="{28A0092B-C50C-407E-A947-70E740481C1C}">
                <a14:useLocalDpi xmlns:a14="http://schemas.microsoft.com/office/drawing/2010/main" val="0"/>
              </a:ext>
            </a:extLst>
          </a:blip>
          <a:srcRect r="18233"/>
          <a:stretch/>
        </p:blipFill>
        <p:spPr>
          <a:xfrm>
            <a:off x="6340210" y="3528000"/>
            <a:ext cx="2803790" cy="1337310"/>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rennfolie mit Bild">
    <p:spTree>
      <p:nvGrpSpPr>
        <p:cNvPr id="1" name=""/>
        <p:cNvGrpSpPr/>
        <p:nvPr/>
      </p:nvGrpSpPr>
      <p:grpSpPr>
        <a:xfrm>
          <a:off x="0" y="0"/>
          <a:ext cx="0" cy="0"/>
          <a:chOff x="0" y="0"/>
          <a:chExt cx="0" cy="0"/>
        </a:xfrm>
      </p:grpSpPr>
      <p:sp>
        <p:nvSpPr>
          <p:cNvPr id="6" name="Rectangle 8"/>
          <p:cNvSpPr/>
          <p:nvPr userDrawn="1"/>
        </p:nvSpPr>
        <p:spPr bwMode="gray">
          <a:xfrm>
            <a:off x="0" y="704849"/>
            <a:ext cx="9144000" cy="252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el 8"/>
          <p:cNvSpPr>
            <a:spLocks noGrp="1"/>
          </p:cNvSpPr>
          <p:nvPr>
            <p:ph type="title" hasCustomPrompt="1"/>
          </p:nvPr>
        </p:nvSpPr>
        <p:spPr>
          <a:xfrm>
            <a:off x="324000" y="1440000"/>
            <a:ext cx="6984000" cy="1584000"/>
          </a:xfrm>
        </p:spPr>
        <p:txBody>
          <a:bodyPr>
            <a:noAutofit/>
          </a:bodyPr>
          <a:lstStyle>
            <a:lvl1pPr>
              <a:defRPr sz="2400" b="0" cap="none" baseline="0">
                <a:solidFill>
                  <a:schemeClr val="tx2"/>
                </a:solidFill>
              </a:defRPr>
            </a:lvl1pPr>
          </a:lstStyle>
          <a:p>
            <a:r>
              <a:rPr lang="de-DE"/>
              <a:t>Trennfolie ohne Bild</a:t>
            </a:r>
            <a:endParaRPr lang="de-DE" noProof="0" dirty="0"/>
          </a:p>
        </p:txBody>
      </p:sp>
      <p:sp>
        <p:nvSpPr>
          <p:cNvPr id="2" name="Rechteck 1"/>
          <p:cNvSpPr/>
          <p:nvPr userDrawn="1"/>
        </p:nvSpPr>
        <p:spPr>
          <a:xfrm>
            <a:off x="0" y="3222000"/>
            <a:ext cx="9144000" cy="3636000"/>
          </a:xfrm>
          <a:prstGeom prst="rect">
            <a:avLst/>
          </a:prstGeom>
          <a:solidFill>
            <a:srgbClr val="636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Bild 4" descr="VZ_Ringe_RGB_600px.png"/>
          <p:cNvPicPr>
            <a:picLocks noChangeAspect="1"/>
          </p:cNvPicPr>
          <p:nvPr userDrawn="1"/>
        </p:nvPicPr>
        <p:blipFill rotWithShape="1">
          <a:blip r:embed="rId2">
            <a:extLst>
              <a:ext uri="{28A0092B-C50C-407E-A947-70E740481C1C}">
                <a14:useLocalDpi xmlns:a14="http://schemas.microsoft.com/office/drawing/2010/main" val="0"/>
              </a:ext>
            </a:extLst>
          </a:blip>
          <a:srcRect l="19347" r="-4815"/>
          <a:stretch/>
        </p:blipFill>
        <p:spPr>
          <a:xfrm>
            <a:off x="-1" y="3851280"/>
            <a:ext cx="5210130" cy="2377440"/>
          </a:xfrm>
          <a:prstGeom prst="rect">
            <a:avLst/>
          </a:prstGeom>
        </p:spPr>
      </p:pic>
    </p:spTree>
    <p:extLst>
      <p:ext uri="{BB962C8B-B14F-4D97-AF65-F5344CB8AC3E}">
        <p14:creationId xmlns:p14="http://schemas.microsoft.com/office/powerpoint/2010/main" val="4535168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elfoli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6000" y="4158000"/>
            <a:ext cx="6318000" cy="1148400"/>
          </a:xfrm>
        </p:spPr>
        <p:txBody>
          <a:bodyPr anchor="t">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Datum: TT.MM.JJJJ</a:t>
            </a:r>
            <a:br>
              <a:rPr lang="de-DE" dirty="0"/>
            </a:br>
            <a:r>
              <a:rPr lang="de-DE" dirty="0"/>
              <a:t>Name des Redners</a:t>
            </a:r>
            <a:endParaRPr lang="en-US" dirty="0"/>
          </a:p>
        </p:txBody>
      </p:sp>
      <p:sp>
        <p:nvSpPr>
          <p:cNvPr id="2" name="Title 1"/>
          <p:cNvSpPr>
            <a:spLocks noGrp="1"/>
          </p:cNvSpPr>
          <p:nvPr>
            <p:ph type="ctrTitle"/>
          </p:nvPr>
        </p:nvSpPr>
        <p:spPr>
          <a:xfrm>
            <a:off x="306000" y="2772000"/>
            <a:ext cx="6318000" cy="864000"/>
          </a:xfrm>
        </p:spPr>
        <p:txBody>
          <a:bodyPr anchor="t" anchorCtr="0">
            <a:noAutofit/>
          </a:bodyPr>
          <a:lstStyle>
            <a:lvl1pPr>
              <a:lnSpc>
                <a:spcPct val="100000"/>
              </a:lnSpc>
              <a:defRPr sz="2600" cap="none" baseline="0"/>
            </a:lvl1pPr>
          </a:lstStyle>
          <a:p>
            <a:r>
              <a:rPr lang="en-US"/>
              <a:t>Click to edit Master title style</a:t>
            </a:r>
            <a:endParaRPr lang="en-US" dirty="0"/>
          </a:p>
        </p:txBody>
      </p:sp>
      <p:pic>
        <p:nvPicPr>
          <p:cNvPr id="4" name="Bild 3" descr="stock-photo-workers-with-coal-at-open-pit-466471532.jpg"/>
          <p:cNvPicPr>
            <a:picLocks noChangeAspect="1"/>
          </p:cNvPicPr>
          <p:nvPr userDrawn="1"/>
        </p:nvPicPr>
        <p:blipFill rotWithShape="1">
          <a:blip r:embed="rId2">
            <a:extLst>
              <a:ext uri="{28A0092B-C50C-407E-A947-70E740481C1C}">
                <a14:useLocalDpi xmlns:a14="http://schemas.microsoft.com/office/drawing/2010/main" val="0"/>
              </a:ext>
            </a:extLst>
          </a:blip>
          <a:srcRect t="35905" b="25511"/>
          <a:stretch/>
        </p:blipFill>
        <p:spPr>
          <a:xfrm>
            <a:off x="0" y="0"/>
            <a:ext cx="9144000" cy="2592000"/>
          </a:xfrm>
          <a:prstGeom prst="rect">
            <a:avLst/>
          </a:prstGeom>
        </p:spPr>
      </p:pic>
      <p:pic>
        <p:nvPicPr>
          <p:cNvPr id="10" name="Bild 9" descr="VZ_Ringe_RGB_600px.png"/>
          <p:cNvPicPr>
            <a:picLocks noChangeAspect="1"/>
          </p:cNvPicPr>
          <p:nvPr userDrawn="1"/>
        </p:nvPicPr>
        <p:blipFill rotWithShape="1">
          <a:blip r:embed="rId3">
            <a:extLst>
              <a:ext uri="{28A0092B-C50C-407E-A947-70E740481C1C}">
                <a14:useLocalDpi xmlns:a14="http://schemas.microsoft.com/office/drawing/2010/main" val="0"/>
              </a:ext>
            </a:extLst>
          </a:blip>
          <a:srcRect l="19347" r="-4815"/>
          <a:stretch/>
        </p:blipFill>
        <p:spPr>
          <a:xfrm>
            <a:off x="0" y="1151465"/>
            <a:ext cx="2573867" cy="1174502"/>
          </a:xfrm>
          <a:prstGeom prst="rect">
            <a:avLst/>
          </a:prstGeom>
        </p:spPr>
      </p:pic>
      <p:pic>
        <p:nvPicPr>
          <p:cNvPr id="9" name="Bild 8" descr="ISSA.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00446" y="6208065"/>
            <a:ext cx="948267" cy="36206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6000" y="6205861"/>
            <a:ext cx="1768333" cy="36427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ennfolie mit Bildauswahl">
    <p:spTree>
      <p:nvGrpSpPr>
        <p:cNvPr id="1" name=""/>
        <p:cNvGrpSpPr/>
        <p:nvPr/>
      </p:nvGrpSpPr>
      <p:grpSpPr>
        <a:xfrm>
          <a:off x="0" y="0"/>
          <a:ext cx="0" cy="0"/>
          <a:chOff x="0" y="0"/>
          <a:chExt cx="0" cy="0"/>
        </a:xfrm>
      </p:grpSpPr>
      <p:sp>
        <p:nvSpPr>
          <p:cNvPr id="6" name="Rectangle 8"/>
          <p:cNvSpPr/>
          <p:nvPr/>
        </p:nvSpPr>
        <p:spPr bwMode="gray">
          <a:xfrm>
            <a:off x="0" y="704849"/>
            <a:ext cx="9144000" cy="252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Bildplatzhalter 9"/>
          <p:cNvSpPr>
            <a:spLocks noGrp="1"/>
          </p:cNvSpPr>
          <p:nvPr>
            <p:ph type="pic" sz="quarter" idx="10"/>
          </p:nvPr>
        </p:nvSpPr>
        <p:spPr>
          <a:xfrm>
            <a:off x="0" y="3225600"/>
            <a:ext cx="9144000" cy="3632400"/>
          </a:xfrm>
          <a:noFill/>
        </p:spPr>
        <p:txBody>
          <a:bodyPr/>
          <a:lstStyle>
            <a:lvl1pPr>
              <a:buFontTx/>
              <a:buNone/>
              <a:defRPr/>
            </a:lvl1pPr>
          </a:lstStyle>
          <a:p>
            <a:r>
              <a:rPr lang="en-US" noProof="0"/>
              <a:t>Click icon to add picture</a:t>
            </a:r>
            <a:endParaRPr lang="de-DE" noProof="0" dirty="0"/>
          </a:p>
        </p:txBody>
      </p:sp>
      <p:sp>
        <p:nvSpPr>
          <p:cNvPr id="4" name="Titel 8"/>
          <p:cNvSpPr>
            <a:spLocks noGrp="1"/>
          </p:cNvSpPr>
          <p:nvPr>
            <p:ph type="title" hasCustomPrompt="1"/>
          </p:nvPr>
        </p:nvSpPr>
        <p:spPr>
          <a:xfrm>
            <a:off x="324000" y="1440000"/>
            <a:ext cx="6984000" cy="1584000"/>
          </a:xfrm>
        </p:spPr>
        <p:txBody>
          <a:bodyPr>
            <a:noAutofit/>
          </a:bodyPr>
          <a:lstStyle>
            <a:lvl1pPr>
              <a:defRPr sz="2400" b="0" cap="none" baseline="0">
                <a:solidFill>
                  <a:schemeClr val="tx2"/>
                </a:solidFill>
              </a:defRPr>
            </a:lvl1pPr>
          </a:lstStyle>
          <a:p>
            <a:r>
              <a:rPr lang="de-DE" noProof="0" dirty="0"/>
              <a:t>Trennfolie mit Bild / Kapitelangabe durch Klicken bearbeiten</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lvl1pPr>
              <a:defRPr>
                <a:solidFill>
                  <a:schemeClr val="tx2"/>
                </a:solidFill>
              </a:defRPr>
            </a:lvl1pPr>
          </a:lstStyle>
          <a:p>
            <a:r>
              <a:rPr lang="en-US" noProof="0"/>
              <a:t>Click to edit Master title style</a:t>
            </a:r>
            <a:endParaRPr lang="de-DE" noProof="0" dirty="0"/>
          </a:p>
        </p:txBody>
      </p:sp>
      <p:sp>
        <p:nvSpPr>
          <p:cNvPr id="10" name="Datumsplatzhalter 9"/>
          <p:cNvSpPr>
            <a:spLocks noGrp="1"/>
          </p:cNvSpPr>
          <p:nvPr>
            <p:ph type="dt" sz="half" idx="10"/>
          </p:nvPr>
        </p:nvSpPr>
        <p:spPr/>
        <p:txBody>
          <a:bodyPr/>
          <a:lstStyle/>
          <a:p>
            <a:fld id="{41D19F62-3C35-4EBF-B553-9C24DFA2577E}" type="datetime1">
              <a:rPr lang="de-DE" smtClean="0"/>
              <a:pPr/>
              <a:t>04.10.2017</a:t>
            </a:fld>
            <a:endParaRPr lang="de-DE" dirty="0"/>
          </a:p>
        </p:txBody>
      </p:sp>
      <p:sp>
        <p:nvSpPr>
          <p:cNvPr id="11" name="Foliennummernplatzhalter 10"/>
          <p:cNvSpPr>
            <a:spLocks noGrp="1"/>
          </p:cNvSpPr>
          <p:nvPr>
            <p:ph type="sldNum" sz="quarter" idx="11"/>
          </p:nvPr>
        </p:nvSpPr>
        <p:spPr/>
        <p:txBody>
          <a:bodyPr/>
          <a:lstStyle/>
          <a:p>
            <a:fld id="{D56DB8AA-803C-49D2-90AA-1140CE72DCD7}" type="slidenum">
              <a:rPr lang="de-DE" smtClean="0"/>
              <a:pPr/>
              <a:t>‹#›</a:t>
            </a:fld>
            <a:endParaRPr lang="de-DE" dirty="0"/>
          </a:p>
        </p:txBody>
      </p:sp>
      <p:sp>
        <p:nvSpPr>
          <p:cNvPr id="12" name="Fußzeilenplatzhalter 11"/>
          <p:cNvSpPr>
            <a:spLocks noGrp="1"/>
          </p:cNvSpPr>
          <p:nvPr>
            <p:ph type="ftr" sz="quarter" idx="12"/>
          </p:nvPr>
        </p:nvSpPr>
        <p:spPr/>
        <p:txBody>
          <a:bodyPr/>
          <a:lstStyle/>
          <a:p>
            <a:r>
              <a:rPr lang="de-DE"/>
              <a:t>Titel der Präsentation / Name des Redners</a:t>
            </a:r>
            <a:endParaRPr lang="de-DE"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el_Video">
    <p:bg>
      <p:bgPr>
        <a:solidFill>
          <a:schemeClr val="tx1"/>
        </a:solidFill>
        <a:effectLst/>
      </p:bgPr>
    </p:bg>
    <p:spTree>
      <p:nvGrpSpPr>
        <p:cNvPr id="1" name=""/>
        <p:cNvGrpSpPr/>
        <p:nvPr/>
      </p:nvGrpSpPr>
      <p:grpSpPr>
        <a:xfrm>
          <a:off x="0" y="0"/>
          <a:ext cx="0" cy="0"/>
          <a:chOff x="0" y="0"/>
          <a:chExt cx="0" cy="0"/>
        </a:xfrm>
      </p:grpSpPr>
      <p:sp>
        <p:nvSpPr>
          <p:cNvPr id="9" name="Medienplatzhalter 8"/>
          <p:cNvSpPr>
            <a:spLocks noGrp="1"/>
          </p:cNvSpPr>
          <p:nvPr>
            <p:ph type="media" sz="quarter" idx="13"/>
          </p:nvPr>
        </p:nvSpPr>
        <p:spPr>
          <a:xfrm>
            <a:off x="324000" y="1512000"/>
            <a:ext cx="8424000" cy="4842000"/>
          </a:xfrm>
        </p:spPr>
        <p:txBody>
          <a:bodyPr>
            <a:normAutofit/>
          </a:bodyPr>
          <a:lstStyle>
            <a:lvl1pPr>
              <a:buFontTx/>
              <a:buNone/>
              <a:defRPr sz="1600">
                <a:solidFill>
                  <a:schemeClr val="bg1">
                    <a:lumMod val="75000"/>
                  </a:schemeClr>
                </a:solidFill>
              </a:defRPr>
            </a:lvl1pPr>
          </a:lstStyle>
          <a:p>
            <a:r>
              <a:rPr lang="en-US" noProof="0"/>
              <a:t>Click icon to add media</a:t>
            </a:r>
            <a:endParaRPr lang="de-DE" noProof="0" dirty="0"/>
          </a:p>
        </p:txBody>
      </p:sp>
      <p:sp>
        <p:nvSpPr>
          <p:cNvPr id="4" name="Titel 3"/>
          <p:cNvSpPr>
            <a:spLocks noGrp="1"/>
          </p:cNvSpPr>
          <p:nvPr>
            <p:ph type="title"/>
          </p:nvPr>
        </p:nvSpPr>
        <p:spPr/>
        <p:txBody>
          <a:bodyPr/>
          <a:lstStyle>
            <a:lvl1pPr>
              <a:defRPr>
                <a:solidFill>
                  <a:schemeClr val="bg1">
                    <a:lumMod val="75000"/>
                  </a:schemeClr>
                </a:solidFill>
              </a:defRPr>
            </a:lvl1pPr>
          </a:lstStyle>
          <a:p>
            <a:r>
              <a:rPr lang="en-US"/>
              <a:t>Click to edit Master title style</a:t>
            </a:r>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sp>
        <p:nvSpPr>
          <p:cNvPr id="7" name="Rectangle 7"/>
          <p:cNvSpPr/>
          <p:nvPr/>
        </p:nvSpPr>
        <p:spPr>
          <a:xfrm>
            <a:off x="0" y="-3"/>
            <a:ext cx="9144000" cy="3888000"/>
          </a:xfrm>
          <a:prstGeom prst="rect">
            <a:avLst/>
          </a:prstGeom>
          <a:solidFill>
            <a:srgbClr val="295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06000" y="4068000"/>
            <a:ext cx="6318000" cy="864000"/>
          </a:xfrm>
        </p:spPr>
        <p:txBody>
          <a:bodyPr anchor="t" anchorCtr="0">
            <a:noAutofit/>
          </a:bodyPr>
          <a:lstStyle>
            <a:lvl1pPr>
              <a:lnSpc>
                <a:spcPct val="100000"/>
              </a:lnSpc>
              <a:defRPr sz="2600" cap="none" baseline="0"/>
            </a:lvl1pPr>
          </a:lstStyle>
          <a:p>
            <a:r>
              <a:rPr lang="en-US"/>
              <a:t>Click to edit Master title style</a:t>
            </a:r>
            <a:endParaRPr lang="en-US" dirty="0"/>
          </a:p>
        </p:txBody>
      </p:sp>
      <p:pic>
        <p:nvPicPr>
          <p:cNvPr id="8" name="Bild 7" descr="VZ_Ringe_RGB_600px.png"/>
          <p:cNvPicPr>
            <a:picLocks noChangeAspect="1"/>
          </p:cNvPicPr>
          <p:nvPr userDrawn="1"/>
        </p:nvPicPr>
        <p:blipFill rotWithShape="1">
          <a:blip r:embed="rId2">
            <a:extLst>
              <a:ext uri="{28A0092B-C50C-407E-A947-70E740481C1C}">
                <a14:useLocalDpi xmlns:a14="http://schemas.microsoft.com/office/drawing/2010/main" val="0"/>
              </a:ext>
            </a:extLst>
          </a:blip>
          <a:srcRect r="18233"/>
          <a:stretch/>
        </p:blipFill>
        <p:spPr>
          <a:xfrm>
            <a:off x="3224887" y="513579"/>
            <a:ext cx="5919113" cy="2823210"/>
          </a:xfrm>
          <a:prstGeom prst="rect">
            <a:avLst/>
          </a:prstGeom>
        </p:spPr>
      </p:pic>
      <p:sp>
        <p:nvSpPr>
          <p:cNvPr id="9" name="Subtitle 2"/>
          <p:cNvSpPr>
            <a:spLocks noGrp="1"/>
          </p:cNvSpPr>
          <p:nvPr>
            <p:ph type="subTitle" idx="1" hasCustomPrompt="1"/>
          </p:nvPr>
        </p:nvSpPr>
        <p:spPr>
          <a:xfrm>
            <a:off x="306000" y="5040000"/>
            <a:ext cx="6318000" cy="900000"/>
          </a:xfrm>
        </p:spPr>
        <p:txBody>
          <a:bodyPr anchor="t" anchorCtr="0">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Datum: TT.MM.JJJJ</a:t>
            </a:r>
            <a:br>
              <a:rPr lang="de-DE" dirty="0"/>
            </a:br>
            <a:r>
              <a:rPr lang="de-DE" dirty="0"/>
              <a:t>Name des Redners</a:t>
            </a:r>
            <a:endParaRPr lang="en-US" dirty="0"/>
          </a:p>
        </p:txBody>
      </p:sp>
      <p:pic>
        <p:nvPicPr>
          <p:cNvPr id="11" name="Bild 10" descr="ISS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0446" y="6208065"/>
            <a:ext cx="948267" cy="362066"/>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000" y="6208065"/>
            <a:ext cx="1768333" cy="36427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elfolie">
    <p:spTree>
      <p:nvGrpSpPr>
        <p:cNvPr id="1" name=""/>
        <p:cNvGrpSpPr/>
        <p:nvPr/>
      </p:nvGrpSpPr>
      <p:grpSpPr>
        <a:xfrm>
          <a:off x="0" y="0"/>
          <a:ext cx="0" cy="0"/>
          <a:chOff x="0" y="0"/>
          <a:chExt cx="0" cy="0"/>
        </a:xfrm>
      </p:grpSpPr>
      <p:sp>
        <p:nvSpPr>
          <p:cNvPr id="9" name="Rectangle 7"/>
          <p:cNvSpPr/>
          <p:nvPr/>
        </p:nvSpPr>
        <p:spPr>
          <a:xfrm>
            <a:off x="0" y="-3"/>
            <a:ext cx="9144000" cy="2592000"/>
          </a:xfrm>
          <a:prstGeom prst="rect">
            <a:avLst/>
          </a:prstGeom>
          <a:solidFill>
            <a:srgbClr val="636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306000" y="4158000"/>
            <a:ext cx="6318000" cy="1148400"/>
          </a:xfrm>
        </p:spPr>
        <p:txBody>
          <a:bodyPr anchor="t">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Datum: TT.MM.JJJJ</a:t>
            </a:r>
            <a:br>
              <a:rPr lang="de-DE" dirty="0"/>
            </a:br>
            <a:r>
              <a:rPr lang="de-DE" dirty="0"/>
              <a:t>Name des Redners</a:t>
            </a:r>
            <a:endParaRPr lang="en-US" dirty="0"/>
          </a:p>
        </p:txBody>
      </p:sp>
      <p:sp>
        <p:nvSpPr>
          <p:cNvPr id="2" name="Title 1"/>
          <p:cNvSpPr>
            <a:spLocks noGrp="1"/>
          </p:cNvSpPr>
          <p:nvPr>
            <p:ph type="ctrTitle"/>
          </p:nvPr>
        </p:nvSpPr>
        <p:spPr>
          <a:xfrm>
            <a:off x="306000" y="2772000"/>
            <a:ext cx="6318000" cy="864000"/>
          </a:xfrm>
        </p:spPr>
        <p:txBody>
          <a:bodyPr anchor="t" anchorCtr="0">
            <a:noAutofit/>
          </a:bodyPr>
          <a:lstStyle>
            <a:lvl1pPr>
              <a:lnSpc>
                <a:spcPct val="100000"/>
              </a:lnSpc>
              <a:defRPr sz="2600" cap="none" baseline="0"/>
            </a:lvl1pPr>
          </a:lstStyle>
          <a:p>
            <a:r>
              <a:rPr lang="en-US"/>
              <a:t>Click to edit Master title style</a:t>
            </a:r>
            <a:endParaRPr lang="en-US" dirty="0"/>
          </a:p>
        </p:txBody>
      </p:sp>
      <p:pic>
        <p:nvPicPr>
          <p:cNvPr id="7" name="Bild 6" descr="VZ_Ringe_RGB_600px.png"/>
          <p:cNvPicPr>
            <a:picLocks noChangeAspect="1"/>
          </p:cNvPicPr>
          <p:nvPr userDrawn="1"/>
        </p:nvPicPr>
        <p:blipFill rotWithShape="1">
          <a:blip r:embed="rId2">
            <a:extLst>
              <a:ext uri="{28A0092B-C50C-407E-A947-70E740481C1C}">
                <a14:useLocalDpi xmlns:a14="http://schemas.microsoft.com/office/drawing/2010/main" val="0"/>
              </a:ext>
            </a:extLst>
          </a:blip>
          <a:srcRect l="19347" r="-4815"/>
          <a:stretch/>
        </p:blipFill>
        <p:spPr>
          <a:xfrm>
            <a:off x="0" y="360000"/>
            <a:ext cx="3907597" cy="1783080"/>
          </a:xfrm>
          <a:prstGeom prst="rect">
            <a:avLst/>
          </a:prstGeom>
        </p:spPr>
      </p:pic>
      <p:pic>
        <p:nvPicPr>
          <p:cNvPr id="11" name="Bild 10" descr="ISSA.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0446" y="6208065"/>
            <a:ext cx="948267" cy="362066"/>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6000" y="6205861"/>
            <a:ext cx="1768333" cy="36427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5_Titelfolie">
    <p:spTree>
      <p:nvGrpSpPr>
        <p:cNvPr id="1" name=""/>
        <p:cNvGrpSpPr/>
        <p:nvPr/>
      </p:nvGrpSpPr>
      <p:grpSpPr>
        <a:xfrm>
          <a:off x="0" y="0"/>
          <a:ext cx="0" cy="0"/>
          <a:chOff x="0" y="0"/>
          <a:chExt cx="0" cy="0"/>
        </a:xfrm>
      </p:grpSpPr>
      <p:sp>
        <p:nvSpPr>
          <p:cNvPr id="7" name="Rectangle 7"/>
          <p:cNvSpPr/>
          <p:nvPr/>
        </p:nvSpPr>
        <p:spPr>
          <a:xfrm>
            <a:off x="0" y="-6"/>
            <a:ext cx="9144000" cy="685800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hasCustomPrompt="1"/>
          </p:nvPr>
        </p:nvSpPr>
        <p:spPr>
          <a:xfrm>
            <a:off x="306000" y="5040000"/>
            <a:ext cx="6318000" cy="900000"/>
          </a:xfrm>
        </p:spPr>
        <p:txBody>
          <a:bodyPr anchor="t" anchorCtr="0">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Datum: TT.MM.JJJJ</a:t>
            </a:r>
            <a:br>
              <a:rPr lang="de-DE" dirty="0"/>
            </a:br>
            <a:r>
              <a:rPr lang="de-DE" dirty="0"/>
              <a:t>Name des Redners</a:t>
            </a:r>
            <a:endParaRPr lang="en-US" dirty="0"/>
          </a:p>
        </p:txBody>
      </p:sp>
      <p:sp>
        <p:nvSpPr>
          <p:cNvPr id="2" name="Title 1"/>
          <p:cNvSpPr>
            <a:spLocks noGrp="1"/>
          </p:cNvSpPr>
          <p:nvPr>
            <p:ph type="ctrTitle"/>
          </p:nvPr>
        </p:nvSpPr>
        <p:spPr>
          <a:xfrm>
            <a:off x="306000" y="4068000"/>
            <a:ext cx="6318000" cy="864000"/>
          </a:xfrm>
        </p:spPr>
        <p:txBody>
          <a:bodyPr anchor="t" anchorCtr="0">
            <a:noAutofit/>
          </a:bodyPr>
          <a:lstStyle>
            <a:lvl1pPr>
              <a:lnSpc>
                <a:spcPct val="100000"/>
              </a:lnSpc>
              <a:defRPr sz="2600" cap="none" baseline="0">
                <a:solidFill>
                  <a:schemeClr val="bg1"/>
                </a:solidFill>
              </a:defRPr>
            </a:lvl1pPr>
          </a:lstStyle>
          <a:p>
            <a:r>
              <a:rPr lang="en-US"/>
              <a:t>Click to edit Master title style</a:t>
            </a:r>
            <a:endParaRPr lang="en-US" dirty="0"/>
          </a:p>
        </p:txBody>
      </p:sp>
      <p:pic>
        <p:nvPicPr>
          <p:cNvPr id="8" name="Bild 7" descr="VZ_Ringe_RGB_600px.png"/>
          <p:cNvPicPr>
            <a:picLocks noChangeAspect="1"/>
          </p:cNvPicPr>
          <p:nvPr userDrawn="1"/>
        </p:nvPicPr>
        <p:blipFill rotWithShape="1">
          <a:blip r:embed="rId2">
            <a:extLst>
              <a:ext uri="{28A0092B-C50C-407E-A947-70E740481C1C}">
                <a14:useLocalDpi xmlns:a14="http://schemas.microsoft.com/office/drawing/2010/main" val="0"/>
              </a:ext>
            </a:extLst>
          </a:blip>
          <a:srcRect r="18233"/>
          <a:stretch/>
        </p:blipFill>
        <p:spPr>
          <a:xfrm>
            <a:off x="3224887" y="538980"/>
            <a:ext cx="5919113" cy="2823210"/>
          </a:xfrm>
          <a:prstGeom prst="rect">
            <a:avLst/>
          </a:prstGeom>
        </p:spPr>
      </p:pic>
      <p:pic>
        <p:nvPicPr>
          <p:cNvPr id="9" name="Bild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0446" y="6208065"/>
            <a:ext cx="948267" cy="362065"/>
          </a:xfrm>
          <a:prstGeom prst="rect">
            <a:avLst/>
          </a:prstGeom>
        </p:spPr>
      </p:pic>
      <p:pic>
        <p:nvPicPr>
          <p:cNvPr id="15" name="Picture 14"/>
          <p:cNvPicPr>
            <a:picLocks noChangeAspect="1"/>
          </p:cNvPicPr>
          <p:nvPr userDrawn="1"/>
        </p:nvPicPr>
        <p:blipFill>
          <a:blip r:embed="rId4"/>
          <a:stretch>
            <a:fillRect/>
          </a:stretch>
        </p:blipFill>
        <p:spPr>
          <a:xfrm>
            <a:off x="183056" y="6119944"/>
            <a:ext cx="1722584" cy="534277"/>
          </a:xfrm>
          <a:prstGeom prst="rect">
            <a:avLst/>
          </a:prstGeom>
        </p:spPr>
      </p:pic>
    </p:spTree>
    <p:extLst>
      <p:ext uri="{BB962C8B-B14F-4D97-AF65-F5344CB8AC3E}">
        <p14:creationId xmlns:p14="http://schemas.microsoft.com/office/powerpoint/2010/main" val="2816074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elfolie">
    <p:spTree>
      <p:nvGrpSpPr>
        <p:cNvPr id="1" name=""/>
        <p:cNvGrpSpPr/>
        <p:nvPr/>
      </p:nvGrpSpPr>
      <p:grpSpPr>
        <a:xfrm>
          <a:off x="0" y="0"/>
          <a:ext cx="0" cy="0"/>
          <a:chOff x="0" y="0"/>
          <a:chExt cx="0" cy="0"/>
        </a:xfrm>
      </p:grpSpPr>
      <p:sp>
        <p:nvSpPr>
          <p:cNvPr id="7" name="Rectangle 7"/>
          <p:cNvSpPr/>
          <p:nvPr/>
        </p:nvSpPr>
        <p:spPr>
          <a:xfrm>
            <a:off x="0" y="-6"/>
            <a:ext cx="9144000" cy="6858006"/>
          </a:xfrm>
          <a:prstGeom prst="rect">
            <a:avLst/>
          </a:prstGeom>
          <a:solidFill>
            <a:srgbClr val="295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Bild 8" descr="VZ_Ringe_RGB_600px.png"/>
          <p:cNvPicPr>
            <a:picLocks noChangeAspect="1"/>
          </p:cNvPicPr>
          <p:nvPr userDrawn="1"/>
        </p:nvPicPr>
        <p:blipFill rotWithShape="1">
          <a:blip r:embed="rId2">
            <a:extLst>
              <a:ext uri="{28A0092B-C50C-407E-A947-70E740481C1C}">
                <a14:useLocalDpi xmlns:a14="http://schemas.microsoft.com/office/drawing/2010/main" val="0"/>
              </a:ext>
            </a:extLst>
          </a:blip>
          <a:srcRect l="19347" r="-4815"/>
          <a:stretch/>
        </p:blipFill>
        <p:spPr>
          <a:xfrm>
            <a:off x="0" y="360000"/>
            <a:ext cx="3907597" cy="1783080"/>
          </a:xfrm>
          <a:prstGeom prst="rect">
            <a:avLst/>
          </a:prstGeom>
        </p:spPr>
      </p:pic>
      <p:pic>
        <p:nvPicPr>
          <p:cNvPr id="12" name="Bild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00446" y="6208065"/>
            <a:ext cx="948267" cy="362065"/>
          </a:xfrm>
          <a:prstGeom prst="rect">
            <a:avLst/>
          </a:prstGeom>
        </p:spPr>
      </p:pic>
      <p:sp>
        <p:nvSpPr>
          <p:cNvPr id="13" name="Subtitle 2"/>
          <p:cNvSpPr>
            <a:spLocks noGrp="1"/>
          </p:cNvSpPr>
          <p:nvPr>
            <p:ph type="subTitle" idx="1" hasCustomPrompt="1"/>
          </p:nvPr>
        </p:nvSpPr>
        <p:spPr>
          <a:xfrm>
            <a:off x="306000" y="5040000"/>
            <a:ext cx="6318000" cy="900000"/>
          </a:xfrm>
        </p:spPr>
        <p:txBody>
          <a:bodyPr anchor="t" anchorCtr="0">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Datum: TT.MM.JJJJ</a:t>
            </a:r>
            <a:br>
              <a:rPr lang="de-DE" dirty="0"/>
            </a:br>
            <a:r>
              <a:rPr lang="de-DE" dirty="0"/>
              <a:t>Name des Redners</a:t>
            </a:r>
            <a:endParaRPr lang="en-US" dirty="0"/>
          </a:p>
        </p:txBody>
      </p:sp>
      <p:sp>
        <p:nvSpPr>
          <p:cNvPr id="15" name="Title 1"/>
          <p:cNvSpPr>
            <a:spLocks noGrp="1"/>
          </p:cNvSpPr>
          <p:nvPr>
            <p:ph type="ctrTitle"/>
          </p:nvPr>
        </p:nvSpPr>
        <p:spPr>
          <a:xfrm>
            <a:off x="306000" y="4068000"/>
            <a:ext cx="6318000" cy="864000"/>
          </a:xfrm>
        </p:spPr>
        <p:txBody>
          <a:bodyPr anchor="t" anchorCtr="0">
            <a:noAutofit/>
          </a:bodyPr>
          <a:lstStyle>
            <a:lvl1pPr>
              <a:lnSpc>
                <a:spcPct val="100000"/>
              </a:lnSpc>
              <a:defRPr sz="2600" cap="none" baseline="0">
                <a:solidFill>
                  <a:schemeClr val="bg1"/>
                </a:solidFill>
              </a:defRPr>
            </a:lvl1pPr>
          </a:lstStyle>
          <a:p>
            <a:r>
              <a:rPr lang="en-US"/>
              <a:t>Click to edit Master title style</a:t>
            </a:r>
            <a:endParaRPr lang="en-US" dirty="0"/>
          </a:p>
        </p:txBody>
      </p:sp>
      <p:pic>
        <p:nvPicPr>
          <p:cNvPr id="2" name="Picture 1"/>
          <p:cNvPicPr>
            <a:picLocks noChangeAspect="1"/>
          </p:cNvPicPr>
          <p:nvPr userDrawn="1"/>
        </p:nvPicPr>
        <p:blipFill>
          <a:blip r:embed="rId4"/>
          <a:stretch>
            <a:fillRect/>
          </a:stretch>
        </p:blipFill>
        <p:spPr>
          <a:xfrm>
            <a:off x="210865" y="6141721"/>
            <a:ext cx="1668736" cy="494751"/>
          </a:xfrm>
          <a:prstGeom prst="rect">
            <a:avLst/>
          </a:prstGeom>
        </p:spPr>
      </p:pic>
    </p:spTree>
    <p:extLst>
      <p:ext uri="{BB962C8B-B14F-4D97-AF65-F5344CB8AC3E}">
        <p14:creationId xmlns:p14="http://schemas.microsoft.com/office/powerpoint/2010/main" val="10664419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4_Titelfolie">
    <p:spTree>
      <p:nvGrpSpPr>
        <p:cNvPr id="1" name=""/>
        <p:cNvGrpSpPr/>
        <p:nvPr/>
      </p:nvGrpSpPr>
      <p:grpSpPr>
        <a:xfrm>
          <a:off x="0" y="0"/>
          <a:ext cx="0" cy="0"/>
          <a:chOff x="0" y="0"/>
          <a:chExt cx="0" cy="0"/>
        </a:xfrm>
      </p:grpSpPr>
      <p:sp>
        <p:nvSpPr>
          <p:cNvPr id="7" name="Rectangle 7"/>
          <p:cNvSpPr/>
          <p:nvPr userDrawn="1"/>
        </p:nvSpPr>
        <p:spPr>
          <a:xfrm>
            <a:off x="0" y="-6"/>
            <a:ext cx="9144000" cy="6858006"/>
          </a:xfrm>
          <a:prstGeom prst="rect">
            <a:avLst/>
          </a:prstGeom>
          <a:solidFill>
            <a:srgbClr val="E0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306000" y="4068000"/>
            <a:ext cx="6318000" cy="864000"/>
          </a:xfrm>
        </p:spPr>
        <p:txBody>
          <a:bodyPr anchor="t">
            <a:noAutofit/>
          </a:bodyPr>
          <a:lstStyle>
            <a:lvl1pPr>
              <a:lnSpc>
                <a:spcPct val="100000"/>
              </a:lnSpc>
              <a:defRPr sz="2600" cap="none" baseline="0">
                <a:solidFill>
                  <a:srgbClr val="404040"/>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06000" y="5040000"/>
            <a:ext cx="6318000" cy="1148400"/>
          </a:xfrm>
        </p:spPr>
        <p:txBody>
          <a:bodyPr anchor="t">
            <a:normAutofit/>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None/>
              <a:tabLst/>
              <a:defRPr>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Datum: TT.MM.JJJJ</a:t>
            </a:r>
            <a:br>
              <a:rPr lang="de-DE" dirty="0"/>
            </a:br>
            <a:r>
              <a:rPr lang="de-DE" dirty="0"/>
              <a:t>Name des Redners</a:t>
            </a:r>
            <a:endParaRPr lang="en-US" dirty="0"/>
          </a:p>
        </p:txBody>
      </p:sp>
      <p:pic>
        <p:nvPicPr>
          <p:cNvPr id="5" name="Bild 4" descr="ISS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0446" y="6208065"/>
            <a:ext cx="948267" cy="362066"/>
          </a:xfrm>
          <a:prstGeom prst="rect">
            <a:avLst/>
          </a:prstGeom>
        </p:spPr>
      </p:pic>
      <p:pic>
        <p:nvPicPr>
          <p:cNvPr id="8" name="Bild 7" descr="VZ_Ringe_RGB_600px.png"/>
          <p:cNvPicPr>
            <a:picLocks noChangeAspect="1"/>
          </p:cNvPicPr>
          <p:nvPr userDrawn="1"/>
        </p:nvPicPr>
        <p:blipFill rotWithShape="1">
          <a:blip r:embed="rId3">
            <a:extLst>
              <a:ext uri="{28A0092B-C50C-407E-A947-70E740481C1C}">
                <a14:useLocalDpi xmlns:a14="http://schemas.microsoft.com/office/drawing/2010/main" val="0"/>
              </a:ext>
            </a:extLst>
          </a:blip>
          <a:srcRect r="18233"/>
          <a:stretch/>
        </p:blipFill>
        <p:spPr>
          <a:xfrm>
            <a:off x="3224887" y="538980"/>
            <a:ext cx="5919113" cy="2823210"/>
          </a:xfrm>
          <a:prstGeom prst="rect">
            <a:avLst/>
          </a:prstGeom>
        </p:spPr>
      </p:pic>
      <p:pic>
        <p:nvPicPr>
          <p:cNvPr id="4" name="Picture 3"/>
          <p:cNvPicPr>
            <a:picLocks noChangeAspect="1"/>
          </p:cNvPicPr>
          <p:nvPr userDrawn="1"/>
        </p:nvPicPr>
        <p:blipFill>
          <a:blip r:embed="rId4"/>
          <a:stretch>
            <a:fillRect/>
          </a:stretch>
        </p:blipFill>
        <p:spPr>
          <a:xfrm>
            <a:off x="227961" y="6208065"/>
            <a:ext cx="1523919" cy="578038"/>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Titelmasterformat durch Klicken bearbeiten</a:t>
            </a:r>
            <a:endParaRPr lang="de-DE" noProof="0" dirty="0"/>
          </a:p>
        </p:txBody>
      </p:sp>
      <p:sp>
        <p:nvSpPr>
          <p:cNvPr id="3" name="Content Placeholder 2"/>
          <p:cNvSpPr>
            <a:spLocks noGrp="1"/>
          </p:cNvSpPr>
          <p:nvPr>
            <p:ph idx="1" hasCustomPrompt="1"/>
          </p:nvPr>
        </p:nvSpPr>
        <p:spPr/>
        <p:txBody>
          <a:bodyPr/>
          <a:lstStyle>
            <a:lvl1pPr marL="270000" indent="-270000">
              <a:buFont typeface="+mj-lt"/>
              <a:buAutoNum type="arabicPeriod"/>
              <a:defRPr/>
            </a:lvl1pPr>
            <a:lvl5pPr>
              <a:defRPr/>
            </a:lvl5pPr>
            <a:lvl6pPr>
              <a:defRPr/>
            </a:lvl6pPr>
            <a:lvl7pPr>
              <a:defRPr/>
            </a:lvl7pPr>
            <a:lvl8pPr>
              <a:defRPr baseline="0"/>
            </a:lvl8pPr>
            <a:lvl9pPr>
              <a:defRPr baseline="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Datumsplatzhalter 6"/>
          <p:cNvSpPr>
            <a:spLocks noGrp="1"/>
          </p:cNvSpPr>
          <p:nvPr>
            <p:ph type="dt" sz="half" idx="10"/>
          </p:nvPr>
        </p:nvSpPr>
        <p:spPr/>
        <p:txBody>
          <a:bodyPr/>
          <a:lstStyle/>
          <a:p>
            <a:fld id="{3284188F-7514-4A3D-B8F2-517A225CB517}" type="datetime1">
              <a:rPr lang="de-DE" noProof="0" smtClean="0"/>
              <a:pPr/>
              <a:t>04.10.2017</a:t>
            </a:fld>
            <a:endParaRPr lang="de-DE" noProof="0"/>
          </a:p>
        </p:txBody>
      </p:sp>
      <p:sp>
        <p:nvSpPr>
          <p:cNvPr id="8" name="Foliennummernplatzhalter 7"/>
          <p:cNvSpPr>
            <a:spLocks noGrp="1"/>
          </p:cNvSpPr>
          <p:nvPr>
            <p:ph type="sldNum" sz="quarter" idx="11"/>
          </p:nvPr>
        </p:nvSpPr>
        <p:spPr/>
        <p:txBody>
          <a:bodyPr/>
          <a:lstStyle/>
          <a:p>
            <a:fld id="{D94909C6-CC71-4962-A18E-AF0515723D95}" type="slidenum">
              <a:rPr lang="de-DE" noProof="0" smtClean="0"/>
              <a:pPr/>
              <a:t>‹#›</a:t>
            </a:fld>
            <a:endParaRPr lang="de-DE" noProof="0"/>
          </a:p>
        </p:txBody>
      </p:sp>
      <p:sp>
        <p:nvSpPr>
          <p:cNvPr id="9" name="Fußzeilenplatzhalter 8"/>
          <p:cNvSpPr>
            <a:spLocks noGrp="1"/>
          </p:cNvSpPr>
          <p:nvPr>
            <p:ph type="ftr" sz="quarter" idx="12"/>
          </p:nvPr>
        </p:nvSpPr>
        <p:spPr/>
        <p:txBody>
          <a:bodyPr/>
          <a:lstStyle/>
          <a:p>
            <a:r>
              <a:rPr lang="de-DE" noProof="0"/>
              <a:t>Titel der Präsentation / Name des Redners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und Aufzählu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e-DE" dirty="0"/>
              <a:t>Titelmasterformat durch Klicken bearbeiten</a:t>
            </a:r>
            <a:endParaRPr lang="de-DE" noProof="0" dirty="0"/>
          </a:p>
        </p:txBody>
      </p:sp>
      <p:sp>
        <p:nvSpPr>
          <p:cNvPr id="3" name="Content Placeholder 2"/>
          <p:cNvSpPr>
            <a:spLocks noGrp="1"/>
          </p:cNvSpPr>
          <p:nvPr>
            <p:ph idx="1" hasCustomPrompt="1"/>
          </p:nvPr>
        </p:nvSpPr>
        <p:spPr/>
        <p:txBody>
          <a:bodyPr/>
          <a:lstStyle>
            <a:lvl5pPr>
              <a:defRPr/>
            </a:lvl5pPr>
            <a:lvl6pPr>
              <a:defRPr/>
            </a:lvl6pPr>
            <a:lvl7pPr>
              <a:defRPr/>
            </a:lvl7pPr>
            <a:lvl8pPr>
              <a:defRPr baseline="0"/>
            </a:lvl8pPr>
            <a:lvl9pPr>
              <a:defRPr baseline="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7" name="Datumsplatzhalter 6"/>
          <p:cNvSpPr>
            <a:spLocks noGrp="1"/>
          </p:cNvSpPr>
          <p:nvPr>
            <p:ph type="dt" sz="half" idx="10"/>
          </p:nvPr>
        </p:nvSpPr>
        <p:spPr/>
        <p:txBody>
          <a:bodyPr/>
          <a:lstStyle/>
          <a:p>
            <a:fld id="{FDA3C8B4-F673-4E46-8EDF-A650A38F2A30}" type="datetime1">
              <a:rPr lang="de-DE" noProof="0" smtClean="0"/>
              <a:pPr/>
              <a:t>04.10.2017</a:t>
            </a:fld>
            <a:endParaRPr lang="de-DE" noProof="0"/>
          </a:p>
        </p:txBody>
      </p:sp>
      <p:sp>
        <p:nvSpPr>
          <p:cNvPr id="8" name="Foliennummernplatzhalter 7"/>
          <p:cNvSpPr>
            <a:spLocks noGrp="1"/>
          </p:cNvSpPr>
          <p:nvPr>
            <p:ph type="sldNum" sz="quarter" idx="11"/>
          </p:nvPr>
        </p:nvSpPr>
        <p:spPr/>
        <p:txBody>
          <a:bodyPr/>
          <a:lstStyle/>
          <a:p>
            <a:fld id="{D94909C6-CC71-4962-A18E-AF0515723D95}" type="slidenum">
              <a:rPr lang="de-DE" noProof="0" smtClean="0"/>
              <a:pPr/>
              <a:t>‹#›</a:t>
            </a:fld>
            <a:endParaRPr lang="de-DE" noProof="0"/>
          </a:p>
        </p:txBody>
      </p:sp>
      <p:sp>
        <p:nvSpPr>
          <p:cNvPr id="9" name="Fußzeilenplatzhalter 8"/>
          <p:cNvSpPr>
            <a:spLocks noGrp="1"/>
          </p:cNvSpPr>
          <p:nvPr>
            <p:ph type="ftr" sz="quarter" idx="12"/>
          </p:nvPr>
        </p:nvSpPr>
        <p:spPr/>
        <p:txBody>
          <a:bodyPr/>
          <a:lstStyle/>
          <a:p>
            <a:r>
              <a:rPr lang="de-DE" noProof="0"/>
              <a:t>Titel der Präsentation / Name des Redners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1276349"/>
            <a:ext cx="9142413" cy="558165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elplatzhalter 1"/>
          <p:cNvSpPr>
            <a:spLocks noGrp="1"/>
          </p:cNvSpPr>
          <p:nvPr>
            <p:ph type="title"/>
          </p:nvPr>
        </p:nvSpPr>
        <p:spPr>
          <a:xfrm>
            <a:off x="324000" y="252000"/>
            <a:ext cx="6840000" cy="720000"/>
          </a:xfrm>
          <a:prstGeom prst="rect">
            <a:avLst/>
          </a:prstGeom>
        </p:spPr>
        <p:txBody>
          <a:bodyPr vert="horz" lIns="0" tIns="0" rIns="0" bIns="0" rtlCol="0" anchor="t" anchorCtr="0">
            <a:normAutofit/>
          </a:bodyPr>
          <a:lstStyle/>
          <a:p>
            <a:r>
              <a:rPr lang="de-DE" dirty="0"/>
              <a:t>Titelmasterformat durch Klicken bearbeiten</a:t>
            </a:r>
          </a:p>
        </p:txBody>
      </p:sp>
      <p:sp>
        <p:nvSpPr>
          <p:cNvPr id="3" name="Textplatzhalter 2"/>
          <p:cNvSpPr>
            <a:spLocks noGrp="1"/>
          </p:cNvSpPr>
          <p:nvPr>
            <p:ph type="body" idx="1"/>
          </p:nvPr>
        </p:nvSpPr>
        <p:spPr>
          <a:xfrm>
            <a:off x="324000" y="1440000"/>
            <a:ext cx="8424000" cy="4842000"/>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10" name="Datumsplatzhalter 3"/>
          <p:cNvSpPr>
            <a:spLocks noGrp="1"/>
          </p:cNvSpPr>
          <p:nvPr>
            <p:ph type="dt" sz="half" idx="2"/>
          </p:nvPr>
        </p:nvSpPr>
        <p:spPr>
          <a:xfrm>
            <a:off x="7534800" y="6466909"/>
            <a:ext cx="833438" cy="270000"/>
          </a:xfrm>
          <a:prstGeom prst="rect">
            <a:avLst/>
          </a:prstGeom>
        </p:spPr>
        <p:txBody>
          <a:bodyPr vert="horz" lIns="0" tIns="0" rIns="0" bIns="0" rtlCol="0" anchor="ctr"/>
          <a:lstStyle>
            <a:lvl1pPr algn="r">
              <a:defRPr sz="800">
                <a:solidFill>
                  <a:srgbClr val="808080"/>
                </a:solidFill>
              </a:defRPr>
            </a:lvl1pPr>
          </a:lstStyle>
          <a:p>
            <a:fld id="{E7F7789E-1E4E-4BC8-BA70-403C31EE4444}" type="datetime1">
              <a:rPr lang="de-DE" smtClean="0"/>
              <a:pPr/>
              <a:t>04.10.2017</a:t>
            </a:fld>
            <a:endParaRPr lang="de-DE" dirty="0"/>
          </a:p>
        </p:txBody>
      </p:sp>
      <p:sp>
        <p:nvSpPr>
          <p:cNvPr id="11" name="Fußzeilenplatzhalter 4"/>
          <p:cNvSpPr>
            <a:spLocks noGrp="1"/>
          </p:cNvSpPr>
          <p:nvPr>
            <p:ph type="ftr" sz="quarter" idx="3"/>
          </p:nvPr>
        </p:nvSpPr>
        <p:spPr>
          <a:xfrm>
            <a:off x="4168800" y="6466909"/>
            <a:ext cx="3305175" cy="270000"/>
          </a:xfrm>
          <a:prstGeom prst="rect">
            <a:avLst/>
          </a:prstGeom>
        </p:spPr>
        <p:txBody>
          <a:bodyPr vert="horz" lIns="0" tIns="0" rIns="0" bIns="0" rtlCol="0" anchor="ctr"/>
          <a:lstStyle>
            <a:lvl1pPr algn="r">
              <a:defRPr sz="800">
                <a:solidFill>
                  <a:srgbClr val="808080"/>
                </a:solidFill>
              </a:defRPr>
            </a:lvl1pPr>
          </a:lstStyle>
          <a:p>
            <a:r>
              <a:rPr lang="de-DE"/>
              <a:t>Titel der Präsentation / Name des Redners</a:t>
            </a:r>
            <a:endParaRPr lang="de-DE" dirty="0"/>
          </a:p>
        </p:txBody>
      </p:sp>
      <p:sp>
        <p:nvSpPr>
          <p:cNvPr id="12" name="Foliennummernplatzhalter 5"/>
          <p:cNvSpPr>
            <a:spLocks noGrp="1"/>
          </p:cNvSpPr>
          <p:nvPr>
            <p:ph type="sldNum" sz="quarter" idx="4"/>
          </p:nvPr>
        </p:nvSpPr>
        <p:spPr>
          <a:xfrm>
            <a:off x="8312400" y="6466909"/>
            <a:ext cx="442678" cy="270000"/>
          </a:xfrm>
          <a:prstGeom prst="rect">
            <a:avLst/>
          </a:prstGeom>
        </p:spPr>
        <p:txBody>
          <a:bodyPr vert="horz" lIns="0" tIns="0" rIns="0" bIns="0" rtlCol="0" anchor="ctr"/>
          <a:lstStyle>
            <a:lvl1pPr algn="r">
              <a:defRPr sz="800" b="1">
                <a:solidFill>
                  <a:srgbClr val="808080"/>
                </a:solidFill>
              </a:defRPr>
            </a:lvl1pPr>
          </a:lstStyle>
          <a:p>
            <a:fld id="{D56DB8AA-803C-49D2-90AA-1140CE72DCD7}" type="slidenum">
              <a:rPr lang="de-DE" smtClean="0"/>
              <a:pPr/>
              <a:t>‹#›</a:t>
            </a:fld>
            <a:endParaRPr lang="de-DE" dirty="0"/>
          </a:p>
        </p:txBody>
      </p:sp>
      <p:pic>
        <p:nvPicPr>
          <p:cNvPr id="14" name="Picture 1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7274067" y="336079"/>
            <a:ext cx="1768333" cy="364270"/>
          </a:xfrm>
          <a:prstGeom prst="rect">
            <a:avLst/>
          </a:prstGeom>
        </p:spPr>
      </p:pic>
    </p:spTree>
  </p:cSld>
  <p:clrMap bg1="lt1" tx1="dk1" bg2="lt2" tx2="dk2" accent1="accent1" accent2="accent2" accent3="accent3" accent4="accent4" accent5="accent5" accent6="accent6" hlink="hlink" folHlink="folHlink"/>
  <p:sldLayoutIdLst>
    <p:sldLayoutId id="2147483741" r:id="rId1"/>
    <p:sldLayoutId id="2147483745" r:id="rId2"/>
    <p:sldLayoutId id="2147483746" r:id="rId3"/>
    <p:sldLayoutId id="2147483747" r:id="rId4"/>
    <p:sldLayoutId id="2147483754" r:id="rId5"/>
    <p:sldLayoutId id="2147483755" r:id="rId6"/>
    <p:sldLayoutId id="2147483748" r:id="rId7"/>
    <p:sldLayoutId id="2147483751" r:id="rId8"/>
    <p:sldLayoutId id="2147483752" r:id="rId9"/>
    <p:sldLayoutId id="2147483753" r:id="rId10"/>
    <p:sldLayoutId id="2147483715" r:id="rId11"/>
    <p:sldLayoutId id="2147483716" r:id="rId12"/>
    <p:sldLayoutId id="2147483717" r:id="rId13"/>
    <p:sldLayoutId id="2147483718" r:id="rId14"/>
    <p:sldLayoutId id="2147483719" r:id="rId15"/>
    <p:sldLayoutId id="2147483720" r:id="rId16"/>
    <p:sldLayoutId id="2147483721" r:id="rId17"/>
    <p:sldLayoutId id="2147483743" r:id="rId18"/>
    <p:sldLayoutId id="2147483756" r:id="rId19"/>
    <p:sldLayoutId id="2147483723" r:id="rId20"/>
    <p:sldLayoutId id="2147483724" r:id="rId21"/>
    <p:sldLayoutId id="2147483725" r:id="rId22"/>
  </p:sldLayoutIdLst>
  <p:timing>
    <p:tnLst>
      <p:par>
        <p:cTn id="1" dur="indefinite" restart="never" nodeType="tmRoot"/>
      </p:par>
    </p:tnLst>
  </p:timing>
  <p:hf hdr="0"/>
  <p:txStyles>
    <p:titleStyle>
      <a:lvl1pPr algn="l" defTabSz="914400" rtl="0" eaLnBrk="1" latinLnBrk="0" hangingPunct="1">
        <a:spcBef>
          <a:spcPct val="0"/>
        </a:spcBef>
        <a:buNone/>
        <a:defRPr sz="2200" kern="1200">
          <a:solidFill>
            <a:schemeClr val="tx2"/>
          </a:solidFill>
          <a:latin typeface="+mj-lt"/>
          <a:ea typeface="+mj-ea"/>
          <a:cs typeface="+mj-cs"/>
        </a:defRPr>
      </a:lvl1pPr>
    </p:titleStyle>
    <p:bodyStyle>
      <a:lvl1pPr marL="270000" indent="-2700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1pPr>
      <a:lvl2pPr marL="540000" indent="-2700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2pPr>
      <a:lvl3pPr marL="810000" indent="-2700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3pPr>
      <a:lvl4pPr marL="1080000" indent="-2700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4pPr>
      <a:lvl5pPr marL="1350000" indent="-270000" algn="l" defTabSz="914400" rtl="0" eaLnBrk="1" latinLnBrk="0" hangingPunct="1">
        <a:lnSpc>
          <a:spcPct val="120000"/>
        </a:lnSpc>
        <a:spcBef>
          <a:spcPts val="1200"/>
        </a:spcBef>
        <a:spcAft>
          <a:spcPts val="0"/>
        </a:spcAft>
        <a:buFont typeface="Wingdings" pitchFamily="2" charset="2"/>
        <a:buChar char="§"/>
        <a:defRPr sz="1800" kern="1200">
          <a:solidFill>
            <a:schemeClr val="tx2"/>
          </a:solidFill>
          <a:latin typeface="+mn-lt"/>
          <a:ea typeface="+mn-ea"/>
          <a:cs typeface="+mn-cs"/>
        </a:defRPr>
      </a:lvl5pPr>
      <a:lvl6pPr marL="1620000" indent="-270000" algn="l" defTabSz="914400" rtl="0" eaLnBrk="1" latinLnBrk="0" hangingPunct="1">
        <a:lnSpc>
          <a:spcPct val="120000"/>
        </a:lnSpc>
        <a:spcBef>
          <a:spcPts val="1200"/>
        </a:spcBef>
        <a:buFont typeface="Wingdings" pitchFamily="2" charset="2"/>
        <a:buChar char="§"/>
        <a:defRPr sz="1800" kern="1200">
          <a:solidFill>
            <a:schemeClr val="tx2"/>
          </a:solidFill>
          <a:latin typeface="+mn-lt"/>
          <a:ea typeface="+mn-ea"/>
          <a:cs typeface="+mn-cs"/>
        </a:defRPr>
      </a:lvl6pPr>
      <a:lvl7pPr marL="189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7pPr>
      <a:lvl8pPr marL="216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8pPr>
      <a:lvl9pPr marL="2430000" indent="-270000" algn="l" defTabSz="914400" rtl="0" eaLnBrk="1" latinLnBrk="0" hangingPunct="1">
        <a:lnSpc>
          <a:spcPct val="120000"/>
        </a:lnSpc>
        <a:spcBef>
          <a:spcPts val="1200"/>
        </a:spcBef>
        <a:buFont typeface="Wingdings" pitchFamily="2" charset="2"/>
        <a:buChar char="§"/>
        <a:defRPr sz="1800" kern="1200" baseline="0">
          <a:solidFill>
            <a:schemeClr val="tx2"/>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p:cNvSpPr>
            <a:spLocks noGrp="1"/>
          </p:cNvSpPr>
          <p:nvPr>
            <p:ph type="subTitle" idx="1"/>
          </p:nvPr>
        </p:nvSpPr>
        <p:spPr/>
        <p:txBody>
          <a:bodyPr/>
          <a:lstStyle/>
          <a:p>
            <a:r>
              <a:rPr lang="de-DE" dirty="0"/>
              <a:t>15.05.2017</a:t>
            </a:r>
          </a:p>
          <a:p>
            <a:r>
              <a:rPr lang="de-DE" dirty="0"/>
              <a:t>Name Speaker</a:t>
            </a:r>
          </a:p>
        </p:txBody>
      </p:sp>
      <p:sp>
        <p:nvSpPr>
          <p:cNvPr id="4" name="Title 3"/>
          <p:cNvSpPr>
            <a:spLocks noGrp="1"/>
          </p:cNvSpPr>
          <p:nvPr>
            <p:ph type="ctrTitle"/>
          </p:nvPr>
        </p:nvSpPr>
        <p:spPr/>
        <p:txBody>
          <a:bodyPr/>
          <a:lstStyle/>
          <a:p>
            <a:r>
              <a:rPr lang="en-GB" dirty="0"/>
              <a:t>Cover slide with picture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fr-FR" sz="1400" dirty="0"/>
              <a:t>Sapernam sectation eum veliquasi ius vitiunt acepture volorae pa vel il ilique ommod et ommolore doluptur? Quis molor autem audigniate et et venimusam et fugia nis aut.</a:t>
            </a:r>
          </a:p>
          <a:p>
            <a:r>
              <a:rPr lang="fr-FR" sz="1400" dirty="0"/>
              <a:t>Sapernam sectation eum veliquasi ius vitiunt acepture volorae pa vel il ilique ommod et ommolore doluptur? </a:t>
            </a:r>
          </a:p>
          <a:p>
            <a:endParaRPr lang="fr-FR" sz="1400" dirty="0"/>
          </a:p>
          <a:p>
            <a:endParaRPr lang="de-DE" sz="1400" dirty="0"/>
          </a:p>
        </p:txBody>
      </p:sp>
      <p:sp>
        <p:nvSpPr>
          <p:cNvPr id="3" name="Titel 2"/>
          <p:cNvSpPr>
            <a:spLocks noGrp="1"/>
          </p:cNvSpPr>
          <p:nvPr>
            <p:ph type="title"/>
          </p:nvPr>
        </p:nvSpPr>
        <p:spPr/>
        <p:txBody>
          <a:bodyPr/>
          <a:lstStyle/>
          <a:p>
            <a:r>
              <a:rPr lang="de-DE" dirty="0"/>
              <a:t>Content </a:t>
            </a:r>
            <a:r>
              <a:rPr lang="de-DE" dirty="0" err="1"/>
              <a:t>page</a:t>
            </a:r>
            <a:r>
              <a:rPr lang="de-DE" dirty="0"/>
              <a:t> </a:t>
            </a:r>
            <a:r>
              <a:rPr lang="de-DE" dirty="0" err="1"/>
              <a:t>text</a:t>
            </a:r>
            <a:r>
              <a:rPr lang="de-DE" dirty="0"/>
              <a:t> </a:t>
            </a:r>
            <a:r>
              <a:rPr lang="de-DE" dirty="0" err="1"/>
              <a:t>and</a:t>
            </a:r>
            <a:r>
              <a:rPr lang="de-DE" dirty="0"/>
              <a:t> </a:t>
            </a:r>
            <a:r>
              <a:rPr lang="de-DE" dirty="0" err="1"/>
              <a:t>picture</a:t>
            </a:r>
            <a:endParaRPr lang="de-DE" dirty="0"/>
          </a:p>
        </p:txBody>
      </p:sp>
      <p:pic>
        <p:nvPicPr>
          <p:cNvPr id="8" name="Picture Placeholder 7"/>
          <p:cNvPicPr>
            <a:picLocks noGrp="1" noChangeAspect="1"/>
          </p:cNvPicPr>
          <p:nvPr>
            <p:ph type="pic" sz="quarter" idx="19"/>
          </p:nvPr>
        </p:nvPicPr>
        <p:blipFill rotWithShape="1">
          <a:blip r:embed="rId3">
            <a:extLst>
              <a:ext uri="{28A0092B-C50C-407E-A947-70E740481C1C}">
                <a14:useLocalDpi xmlns:a14="http://schemas.microsoft.com/office/drawing/2010/main" val="0"/>
              </a:ext>
            </a:extLst>
          </a:blip>
          <a:srcRect l="4467" r="21543" b="10501"/>
          <a:stretch/>
        </p:blipFill>
        <p:spPr>
          <a:xfrm>
            <a:off x="323850" y="1536700"/>
            <a:ext cx="5364163" cy="4762500"/>
          </a:xfrm>
        </p:spPr>
      </p:pic>
      <p:sp>
        <p:nvSpPr>
          <p:cNvPr id="5" name="Datumsplatzhalter 4"/>
          <p:cNvSpPr>
            <a:spLocks noGrp="1"/>
          </p:cNvSpPr>
          <p:nvPr>
            <p:ph type="dt" sz="half" idx="20"/>
          </p:nvPr>
        </p:nvSpPr>
        <p:spPr/>
        <p:txBody>
          <a:bodyPr/>
          <a:lstStyle/>
          <a:p>
            <a:fld id="{2D529CA4-1ED2-46C5-A368-5604F7D7C2F3}" type="datetime1">
              <a:rPr lang="de-DE" smtClean="0"/>
              <a:pPr/>
              <a:t>04.10.2017</a:t>
            </a:fld>
            <a:endParaRPr lang="de-DE" dirty="0"/>
          </a:p>
        </p:txBody>
      </p:sp>
      <p:sp>
        <p:nvSpPr>
          <p:cNvPr id="6" name="Foliennummernplatzhalter 5"/>
          <p:cNvSpPr>
            <a:spLocks noGrp="1"/>
          </p:cNvSpPr>
          <p:nvPr>
            <p:ph type="sldNum" sz="quarter" idx="21"/>
          </p:nvPr>
        </p:nvSpPr>
        <p:spPr/>
        <p:txBody>
          <a:bodyPr/>
          <a:lstStyle/>
          <a:p>
            <a:fld id="{D56DB8AA-803C-49D2-90AA-1140CE72DCD7}" type="slidenum">
              <a:rPr lang="de-DE" smtClean="0"/>
              <a:pPr/>
              <a:t>10</a:t>
            </a:fld>
            <a:endParaRPr lang="de-DE" dirty="0"/>
          </a:p>
        </p:txBody>
      </p:sp>
      <p:sp>
        <p:nvSpPr>
          <p:cNvPr id="7" name="Fußzeilenplatzhalter 6"/>
          <p:cNvSpPr>
            <a:spLocks noGrp="1"/>
          </p:cNvSpPr>
          <p:nvPr>
            <p:ph type="ftr" sz="quarter" idx="22"/>
          </p:nvPr>
        </p:nvSpPr>
        <p:spPr/>
        <p:txBody>
          <a:bodyPr/>
          <a:lstStyle/>
          <a:p>
            <a:r>
              <a:rPr lang="de-DE"/>
              <a:t>Titel der Präsentation / Name des Redners</a:t>
            </a: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platzhalter 99"/>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228" r="38600" b="10843"/>
          <a:stretch/>
        </p:blipFill>
        <p:spPr>
          <a:xfrm>
            <a:off x="323850" y="1511300"/>
            <a:ext cx="2592388" cy="2819400"/>
          </a:xfrm>
        </p:spPr>
      </p:pic>
      <p:pic>
        <p:nvPicPr>
          <p:cNvPr id="15" name="Bildplatzhalter 101"/>
          <p:cNvPicPr>
            <a:picLocks noGrp="1" noChangeAspect="1"/>
          </p:cNvPicPr>
          <p:nvPr>
            <p:ph type="pic" sz="quarter" idx="14"/>
          </p:nvPr>
        </p:nvPicPr>
        <p:blipFill rotWithShape="1">
          <a:blip r:embed="rId4">
            <a:extLst>
              <a:ext uri="{28A0092B-C50C-407E-A947-70E740481C1C}">
                <a14:useLocalDpi xmlns:a14="http://schemas.microsoft.com/office/drawing/2010/main" val="0"/>
              </a:ext>
            </a:extLst>
          </a:blip>
          <a:srcRect l="9312" t="-228" r="30766" b="10629"/>
          <a:stretch/>
        </p:blipFill>
        <p:spPr>
          <a:xfrm>
            <a:off x="3240000" y="1512000"/>
            <a:ext cx="2592000" cy="2844800"/>
          </a:xfrm>
        </p:spPr>
      </p:pic>
      <p:pic>
        <p:nvPicPr>
          <p:cNvPr id="17" name="Bildplatzhalter 103"/>
          <p:cNvPicPr>
            <a:picLocks noGrp="1" noChangeAspect="1"/>
          </p:cNvPicPr>
          <p:nvPr>
            <p:ph type="pic" sz="quarter" idx="15"/>
          </p:nvPr>
        </p:nvPicPr>
        <p:blipFill rotWithShape="1">
          <a:blip r:embed="rId5">
            <a:extLst>
              <a:ext uri="{28A0092B-C50C-407E-A947-70E740481C1C}">
                <a14:useLocalDpi xmlns:a14="http://schemas.microsoft.com/office/drawing/2010/main" val="0"/>
              </a:ext>
            </a:extLst>
          </a:blip>
          <a:srcRect l="18878" t="1581" r="21845" b="10675"/>
          <a:stretch/>
        </p:blipFill>
        <p:spPr>
          <a:xfrm>
            <a:off x="6155075" y="1512000"/>
            <a:ext cx="2592000" cy="2818700"/>
          </a:xfrm>
        </p:spPr>
      </p:pic>
      <p:sp>
        <p:nvSpPr>
          <p:cNvPr id="45" name="Textplatzhalter 44"/>
          <p:cNvSpPr>
            <a:spLocks noGrp="1"/>
          </p:cNvSpPr>
          <p:nvPr>
            <p:ph type="body" sz="quarter" idx="16"/>
          </p:nvPr>
        </p:nvSpPr>
        <p:spPr/>
        <p:txBody>
          <a:bodyPr/>
          <a:lstStyle/>
          <a:p>
            <a:r>
              <a:rPr lang="fr-FR"/>
              <a:t>Quis molor autem audigniate et et venimusam et fugia nis aut harciatur</a:t>
            </a:r>
            <a:endParaRPr lang="de-DE" dirty="0"/>
          </a:p>
        </p:txBody>
      </p:sp>
      <p:sp>
        <p:nvSpPr>
          <p:cNvPr id="46" name="Textplatzhalter 45"/>
          <p:cNvSpPr>
            <a:spLocks noGrp="1"/>
          </p:cNvSpPr>
          <p:nvPr>
            <p:ph type="body" sz="quarter" idx="17"/>
          </p:nvPr>
        </p:nvSpPr>
        <p:spPr/>
        <p:txBody>
          <a:bodyPr/>
          <a:lstStyle/>
          <a:p>
            <a:r>
              <a:rPr lang="fr-FR" dirty="0"/>
              <a:t>Quis molor autem audigniate et et venimusam et fugia nis aut harciatur</a:t>
            </a:r>
            <a:endParaRPr lang="de-DE" dirty="0"/>
          </a:p>
        </p:txBody>
      </p:sp>
      <p:sp>
        <p:nvSpPr>
          <p:cNvPr id="47" name="Textplatzhalter 46"/>
          <p:cNvSpPr>
            <a:spLocks noGrp="1"/>
          </p:cNvSpPr>
          <p:nvPr>
            <p:ph type="body" sz="quarter" idx="18"/>
          </p:nvPr>
        </p:nvSpPr>
        <p:spPr/>
        <p:txBody>
          <a:bodyPr/>
          <a:lstStyle/>
          <a:p>
            <a:r>
              <a:rPr lang="fr-FR"/>
              <a:t>Quis molor autem audigniate et et venimusam et fugia nis aut harciatur</a:t>
            </a:r>
            <a:endParaRPr lang="de-DE" dirty="0"/>
          </a:p>
        </p:txBody>
      </p:sp>
      <p:sp>
        <p:nvSpPr>
          <p:cNvPr id="10" name="Titel 9"/>
          <p:cNvSpPr>
            <a:spLocks noGrp="1"/>
          </p:cNvSpPr>
          <p:nvPr>
            <p:ph type="title"/>
          </p:nvPr>
        </p:nvSpPr>
        <p:spPr/>
        <p:txBody>
          <a:bodyPr/>
          <a:lstStyle/>
          <a:p>
            <a:r>
              <a:rPr lang="de-DE" dirty="0"/>
              <a:t>Content </a:t>
            </a:r>
            <a:r>
              <a:rPr lang="de-DE" dirty="0" err="1"/>
              <a:t>page</a:t>
            </a:r>
            <a:r>
              <a:rPr lang="de-DE" dirty="0"/>
              <a:t> multiple </a:t>
            </a:r>
            <a:r>
              <a:rPr lang="de-DE" dirty="0" err="1"/>
              <a:t>pictures</a:t>
            </a:r>
            <a:r>
              <a:rPr lang="de-DE" dirty="0"/>
              <a:t> </a:t>
            </a:r>
            <a:r>
              <a:rPr lang="de-DE" dirty="0" err="1"/>
              <a:t>and</a:t>
            </a:r>
            <a:r>
              <a:rPr lang="de-DE" dirty="0"/>
              <a:t> </a:t>
            </a:r>
            <a:r>
              <a:rPr lang="de-DE" dirty="0" err="1"/>
              <a:t>texts</a:t>
            </a:r>
            <a:endParaRPr lang="de-DE" dirty="0"/>
          </a:p>
        </p:txBody>
      </p:sp>
      <p:sp>
        <p:nvSpPr>
          <p:cNvPr id="7" name="Datumsplatzhalter 6"/>
          <p:cNvSpPr>
            <a:spLocks noGrp="1"/>
          </p:cNvSpPr>
          <p:nvPr>
            <p:ph type="dt" sz="half" idx="19"/>
          </p:nvPr>
        </p:nvSpPr>
        <p:spPr/>
        <p:txBody>
          <a:bodyPr/>
          <a:lstStyle/>
          <a:p>
            <a:fld id="{3678E09A-67A8-4C45-9265-693573640B65}" type="datetime1">
              <a:rPr lang="de-DE" smtClean="0"/>
              <a:pPr/>
              <a:t>04.10.2017</a:t>
            </a:fld>
            <a:endParaRPr lang="de-DE" dirty="0"/>
          </a:p>
        </p:txBody>
      </p:sp>
      <p:sp>
        <p:nvSpPr>
          <p:cNvPr id="8" name="Foliennummernplatzhalter 7"/>
          <p:cNvSpPr>
            <a:spLocks noGrp="1"/>
          </p:cNvSpPr>
          <p:nvPr>
            <p:ph type="sldNum" sz="quarter" idx="20"/>
          </p:nvPr>
        </p:nvSpPr>
        <p:spPr/>
        <p:txBody>
          <a:bodyPr/>
          <a:lstStyle/>
          <a:p>
            <a:fld id="{D56DB8AA-803C-49D2-90AA-1140CE72DCD7}" type="slidenum">
              <a:rPr lang="de-DE" smtClean="0"/>
              <a:pPr/>
              <a:t>11</a:t>
            </a:fld>
            <a:endParaRPr lang="de-DE" dirty="0"/>
          </a:p>
        </p:txBody>
      </p:sp>
      <p:sp>
        <p:nvSpPr>
          <p:cNvPr id="9" name="Fußzeilenplatzhalter 8"/>
          <p:cNvSpPr>
            <a:spLocks noGrp="1"/>
          </p:cNvSpPr>
          <p:nvPr>
            <p:ph type="ftr" sz="quarter" idx="21"/>
          </p:nvPr>
        </p:nvSpPr>
        <p:spPr/>
        <p:txBody>
          <a:bodyPr/>
          <a:lstStyle/>
          <a:p>
            <a:r>
              <a:rPr lang="de-DE"/>
              <a:t>Titel der Präsentation / Name des Redners</a:t>
            </a:r>
            <a:endParaRPr lang="de-D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Copy</a:t>
            </a:r>
          </a:p>
        </p:txBody>
      </p:sp>
      <p:sp>
        <p:nvSpPr>
          <p:cNvPr id="3" name="Inhaltsplatzhalter 2"/>
          <p:cNvSpPr>
            <a:spLocks noGrp="1"/>
          </p:cNvSpPr>
          <p:nvPr>
            <p:ph idx="1"/>
          </p:nvPr>
        </p:nvSpPr>
        <p:spPr/>
        <p:txBody>
          <a:bodyPr/>
          <a:lstStyle/>
          <a:p>
            <a:pPr marL="0" indent="0">
              <a:buNone/>
            </a:pPr>
            <a:r>
              <a:rPr lang="fr-FR"/>
              <a:t>Sapernam sectation eum veliquasi ius vitiunt acepture volorae pa vel il ilique ommod et ommolore doluptur? Quis molor autem audigniate et et venimusam et fugia nis aut harciatur, ut vel et ut earionsecum laborumentia suntiun digenim volo dolor aut volupta que cum quia qui verfero to oditi omnimpos dolentecatem et re volo volo quas.</a:t>
            </a:r>
          </a:p>
          <a:p>
            <a:pPr marL="0" indent="0">
              <a:buNone/>
            </a:pPr>
            <a:r>
              <a:rPr lang="fr-FR"/>
              <a:t>Sapernam sectation eum veliquasi ius vitiunt acepture volorae pa vel il ilique ommod et ommolore doluptur? Quis molor autem audigniate et et venimusam et fugia nis aut harciatur, ut vel et ut earionsecum laborumentia suntiun digenim volo dolor aut volupta que cum quia qui verfero to oditi omnimpos dolentecatem et re volo volo quas.</a:t>
            </a:r>
          </a:p>
          <a:p>
            <a:pPr marL="0" indent="0">
              <a:buNone/>
            </a:pPr>
            <a:endParaRPr lang="fr-FR"/>
          </a:p>
          <a:p>
            <a:endParaRPr lang="de-DE"/>
          </a:p>
        </p:txBody>
      </p:sp>
      <p:sp>
        <p:nvSpPr>
          <p:cNvPr id="4" name="Datumsplatzhalter 3"/>
          <p:cNvSpPr>
            <a:spLocks noGrp="1"/>
          </p:cNvSpPr>
          <p:nvPr>
            <p:ph type="dt" sz="half" idx="10"/>
          </p:nvPr>
        </p:nvSpPr>
        <p:spPr/>
        <p:txBody>
          <a:bodyPr/>
          <a:lstStyle/>
          <a:p>
            <a:fld id="{3284188F-7514-4A3D-B8F2-517A225CB517}" type="datetime1">
              <a:rPr lang="de-DE" noProof="0" smtClean="0"/>
              <a:pPr/>
              <a:t>04.10.2017</a:t>
            </a:fld>
            <a:endParaRPr lang="de-DE" noProof="0"/>
          </a:p>
        </p:txBody>
      </p:sp>
      <p:sp>
        <p:nvSpPr>
          <p:cNvPr id="5" name="Foliennummernplatzhalter 4"/>
          <p:cNvSpPr>
            <a:spLocks noGrp="1"/>
          </p:cNvSpPr>
          <p:nvPr>
            <p:ph type="sldNum" sz="quarter" idx="11"/>
          </p:nvPr>
        </p:nvSpPr>
        <p:spPr/>
        <p:txBody>
          <a:bodyPr/>
          <a:lstStyle/>
          <a:p>
            <a:fld id="{D94909C6-CC71-4962-A18E-AF0515723D95}" type="slidenum">
              <a:rPr lang="de-DE" noProof="0" smtClean="0"/>
              <a:pPr/>
              <a:t>12</a:t>
            </a:fld>
            <a:endParaRPr lang="de-DE" noProof="0"/>
          </a:p>
        </p:txBody>
      </p:sp>
      <p:sp>
        <p:nvSpPr>
          <p:cNvPr id="6" name="Fußzeilenplatzhalter 5"/>
          <p:cNvSpPr>
            <a:spLocks noGrp="1"/>
          </p:cNvSpPr>
          <p:nvPr>
            <p:ph type="ftr" sz="quarter" idx="12"/>
          </p:nvPr>
        </p:nvSpPr>
        <p:spPr/>
        <p:txBody>
          <a:bodyPr/>
          <a:lstStyle/>
          <a:p>
            <a:r>
              <a:rPr lang="de-DE" noProof="0"/>
              <a:t>Titel der Präsentation / Name des Redners</a:t>
            </a:r>
          </a:p>
        </p:txBody>
      </p:sp>
    </p:spTree>
    <p:extLst>
      <p:ext uri="{BB962C8B-B14F-4D97-AF65-F5344CB8AC3E}">
        <p14:creationId xmlns:p14="http://schemas.microsoft.com/office/powerpoint/2010/main" val="3097610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dirty="0"/>
              <a:t>15.05.2017</a:t>
            </a:r>
          </a:p>
          <a:p>
            <a:r>
              <a:rPr lang="de-DE" dirty="0"/>
              <a:t>Name </a:t>
            </a:r>
            <a:r>
              <a:rPr lang="de-DE" dirty="0" err="1"/>
              <a:t>speaker</a:t>
            </a:r>
            <a:endParaRPr lang="de-DE" dirty="0"/>
          </a:p>
          <a:p>
            <a:endParaRPr lang="de-DE" dirty="0"/>
          </a:p>
        </p:txBody>
      </p:sp>
      <p:sp>
        <p:nvSpPr>
          <p:cNvPr id="3" name="Titel 2"/>
          <p:cNvSpPr>
            <a:spLocks noGrp="1"/>
          </p:cNvSpPr>
          <p:nvPr>
            <p:ph type="ctrTitle"/>
          </p:nvPr>
        </p:nvSpPr>
        <p:spPr/>
        <p:txBody>
          <a:bodyPr/>
          <a:lstStyle/>
          <a:p>
            <a:r>
              <a:rPr lang="de-DE" dirty="0"/>
              <a:t>Cover </a:t>
            </a:r>
            <a:r>
              <a:rPr lang="de-DE" dirty="0" err="1"/>
              <a:t>page</a:t>
            </a:r>
            <a:r>
              <a:rPr lang="de-DE" dirty="0"/>
              <a:t> </a:t>
            </a:r>
            <a:r>
              <a:rPr lang="de-DE" dirty="0" err="1"/>
              <a:t>with</a:t>
            </a:r>
            <a:r>
              <a:rPr lang="de-DE" dirty="0"/>
              <a:t> </a:t>
            </a:r>
            <a:r>
              <a:rPr lang="de-DE" dirty="0" err="1"/>
              <a:t>cobranding</a:t>
            </a:r>
            <a:endParaRPr lang="de-DE" dirty="0"/>
          </a:p>
        </p:txBody>
      </p:sp>
      <p:pic>
        <p:nvPicPr>
          <p:cNvPr id="6" name="Bi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0" y="6217200"/>
            <a:ext cx="1331578" cy="35922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Cover </a:t>
            </a:r>
            <a:r>
              <a:rPr lang="de-DE" dirty="0" err="1"/>
              <a:t>slide</a:t>
            </a:r>
            <a:r>
              <a:rPr lang="de-DE" dirty="0"/>
              <a:t> </a:t>
            </a:r>
            <a:r>
              <a:rPr lang="de-DE" dirty="0" err="1"/>
              <a:t>no</a:t>
            </a:r>
            <a:r>
              <a:rPr lang="de-DE" dirty="0"/>
              <a:t> </a:t>
            </a:r>
            <a:r>
              <a:rPr lang="de-DE" dirty="0" err="1"/>
              <a:t>image</a:t>
            </a:r>
            <a:r>
              <a:rPr lang="de-DE" dirty="0"/>
              <a:t> </a:t>
            </a:r>
          </a:p>
        </p:txBody>
      </p:sp>
      <p:sp>
        <p:nvSpPr>
          <p:cNvPr id="4" name="Untertitel 1"/>
          <p:cNvSpPr>
            <a:spLocks noGrp="1"/>
          </p:cNvSpPr>
          <p:nvPr>
            <p:ph type="subTitle" idx="1"/>
          </p:nvPr>
        </p:nvSpPr>
        <p:spPr>
          <a:xfrm>
            <a:off x="306000" y="5040000"/>
            <a:ext cx="6318000" cy="900000"/>
          </a:xfrm>
        </p:spPr>
        <p:txBody>
          <a:bodyPr/>
          <a:lstStyle/>
          <a:p>
            <a:r>
              <a:rPr lang="de-DE"/>
              <a:t>15.05.2017</a:t>
            </a:r>
          </a:p>
          <a:p>
            <a:r>
              <a:rPr lang="de-DE"/>
              <a:t>Name Referent</a:t>
            </a:r>
          </a:p>
          <a:p>
            <a:endParaRPr lang="de-D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dirty="0"/>
              <a:t>15.05.2017</a:t>
            </a:r>
          </a:p>
          <a:p>
            <a:r>
              <a:rPr lang="de-DE" dirty="0"/>
              <a:t>Name </a:t>
            </a:r>
            <a:r>
              <a:rPr lang="de-DE" dirty="0" err="1"/>
              <a:t>speaker</a:t>
            </a:r>
            <a:endParaRPr lang="de-DE" dirty="0"/>
          </a:p>
        </p:txBody>
      </p:sp>
      <p:sp>
        <p:nvSpPr>
          <p:cNvPr id="3" name="Titel 2"/>
          <p:cNvSpPr>
            <a:spLocks noGrp="1"/>
          </p:cNvSpPr>
          <p:nvPr>
            <p:ph type="ctrTitle"/>
          </p:nvPr>
        </p:nvSpPr>
        <p:spPr/>
        <p:txBody>
          <a:bodyPr/>
          <a:lstStyle/>
          <a:p>
            <a:r>
              <a:rPr lang="de-DE" dirty="0"/>
              <a:t>Cover </a:t>
            </a:r>
            <a:r>
              <a:rPr lang="de-DE" dirty="0" err="1"/>
              <a:t>slide</a:t>
            </a:r>
            <a:r>
              <a:rPr lang="de-DE" dirty="0"/>
              <a:t> </a:t>
            </a:r>
            <a:r>
              <a:rPr lang="de-DE" dirty="0" err="1"/>
              <a:t>no</a:t>
            </a:r>
            <a:r>
              <a:rPr lang="de-DE" dirty="0"/>
              <a:t> </a:t>
            </a:r>
            <a:r>
              <a:rPr lang="de-DE" dirty="0" err="1"/>
              <a:t>image</a:t>
            </a:r>
            <a:r>
              <a:rPr lang="de-DE" dirty="0"/>
              <a:t> </a:t>
            </a:r>
            <a:r>
              <a:rPr lang="de-DE" dirty="0" err="1"/>
              <a:t>with</a:t>
            </a:r>
            <a:r>
              <a:rPr lang="de-DE" dirty="0"/>
              <a:t> </a:t>
            </a:r>
            <a:r>
              <a:rPr lang="de-DE" dirty="0" err="1"/>
              <a:t>cobranding</a:t>
            </a:r>
            <a:endParaRPr lang="de-DE" dirty="0"/>
          </a:p>
        </p:txBody>
      </p:sp>
      <p:pic>
        <p:nvPicPr>
          <p:cNvPr id="6" name="Bild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0" y="6217200"/>
            <a:ext cx="1331578" cy="3592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dirty="0"/>
              <a:t>15.05.2017</a:t>
            </a:r>
          </a:p>
          <a:p>
            <a:r>
              <a:rPr lang="de-DE" dirty="0"/>
              <a:t>Name </a:t>
            </a:r>
            <a:r>
              <a:rPr lang="de-DE" dirty="0" err="1"/>
              <a:t>speaker</a:t>
            </a:r>
            <a:endParaRPr lang="de-DE" dirty="0"/>
          </a:p>
          <a:p>
            <a:endParaRPr lang="de-DE" dirty="0"/>
          </a:p>
        </p:txBody>
      </p:sp>
      <p:sp>
        <p:nvSpPr>
          <p:cNvPr id="3" name="Titel 2"/>
          <p:cNvSpPr>
            <a:spLocks noGrp="1"/>
          </p:cNvSpPr>
          <p:nvPr>
            <p:ph type="ctrTitle"/>
          </p:nvPr>
        </p:nvSpPr>
        <p:spPr/>
        <p:txBody>
          <a:bodyPr/>
          <a:lstStyle/>
          <a:p>
            <a:r>
              <a:rPr lang="de-DE" dirty="0"/>
              <a:t>Cover </a:t>
            </a:r>
            <a:r>
              <a:rPr lang="de-DE" dirty="0" err="1"/>
              <a:t>slide</a:t>
            </a:r>
            <a:r>
              <a:rPr lang="de-DE" dirty="0"/>
              <a:t> on </a:t>
            </a:r>
            <a:r>
              <a:rPr lang="de-DE" dirty="0" err="1"/>
              <a:t>dark</a:t>
            </a:r>
            <a:r>
              <a:rPr lang="de-DE" dirty="0"/>
              <a:t> </a:t>
            </a:r>
            <a:r>
              <a:rPr lang="de-DE" dirty="0" err="1"/>
              <a:t>background</a:t>
            </a:r>
            <a:r>
              <a:rPr lang="de-DE" dirty="0"/>
              <a:t> </a:t>
            </a:r>
            <a:r>
              <a:rPr lang="de-DE" dirty="0" err="1"/>
              <a:t>no</a:t>
            </a:r>
            <a:r>
              <a:rPr lang="de-DE" dirty="0"/>
              <a:t> </a:t>
            </a:r>
            <a:r>
              <a:rPr lang="de-DE" dirty="0" err="1"/>
              <a:t>image</a:t>
            </a:r>
            <a:endParaRPr lang="de-DE" dirty="0"/>
          </a:p>
        </p:txBody>
      </p:sp>
    </p:spTree>
    <p:extLst>
      <p:ext uri="{BB962C8B-B14F-4D97-AF65-F5344CB8AC3E}">
        <p14:creationId xmlns:p14="http://schemas.microsoft.com/office/powerpoint/2010/main" val="4237653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306000" y="4068000"/>
            <a:ext cx="6318000" cy="864000"/>
          </a:xfrm>
        </p:spPr>
        <p:txBody>
          <a:bodyPr/>
          <a:lstStyle/>
          <a:p>
            <a:r>
              <a:rPr lang="de-DE" dirty="0"/>
              <a:t>Cover </a:t>
            </a:r>
            <a:r>
              <a:rPr lang="de-DE" dirty="0" err="1"/>
              <a:t>page</a:t>
            </a:r>
            <a:r>
              <a:rPr lang="de-DE" dirty="0"/>
              <a:t> on </a:t>
            </a:r>
            <a:r>
              <a:rPr lang="de-DE" dirty="0" err="1"/>
              <a:t>dark</a:t>
            </a:r>
            <a:r>
              <a:rPr lang="de-DE" dirty="0"/>
              <a:t> </a:t>
            </a:r>
            <a:r>
              <a:rPr lang="de-DE" dirty="0" err="1"/>
              <a:t>background</a:t>
            </a:r>
            <a:r>
              <a:rPr lang="de-DE" dirty="0"/>
              <a:t> </a:t>
            </a:r>
            <a:r>
              <a:rPr lang="de-DE" dirty="0" err="1"/>
              <a:t>with</a:t>
            </a:r>
            <a:r>
              <a:rPr lang="de-DE" dirty="0"/>
              <a:t> </a:t>
            </a:r>
            <a:r>
              <a:rPr lang="de-DE" dirty="0" err="1"/>
              <a:t>cobranding</a:t>
            </a:r>
            <a:endParaRPr lang="de-DE" dirty="0"/>
          </a:p>
        </p:txBody>
      </p:sp>
      <p:pic>
        <p:nvPicPr>
          <p:cNvPr id="4" name="Bil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0" y="6217200"/>
            <a:ext cx="1320165" cy="440055"/>
          </a:xfrm>
          <a:prstGeom prst="rect">
            <a:avLst/>
          </a:prstGeom>
        </p:spPr>
      </p:pic>
      <p:sp>
        <p:nvSpPr>
          <p:cNvPr id="6" name="Untertitel 1"/>
          <p:cNvSpPr>
            <a:spLocks noGrp="1"/>
          </p:cNvSpPr>
          <p:nvPr>
            <p:ph type="subTitle" idx="1"/>
          </p:nvPr>
        </p:nvSpPr>
        <p:spPr>
          <a:xfrm>
            <a:off x="306000" y="5040000"/>
            <a:ext cx="6318000" cy="900000"/>
          </a:xfrm>
        </p:spPr>
        <p:txBody>
          <a:bodyPr/>
          <a:lstStyle/>
          <a:p>
            <a:r>
              <a:rPr lang="de-DE" dirty="0"/>
              <a:t>15.05.2017</a:t>
            </a:r>
          </a:p>
          <a:p>
            <a:r>
              <a:rPr lang="de-DE" dirty="0"/>
              <a:t>Name </a:t>
            </a:r>
            <a:r>
              <a:rPr lang="de-DE" dirty="0" err="1"/>
              <a:t>speaker</a:t>
            </a:r>
            <a:endParaRPr lang="de-DE" dirty="0"/>
          </a:p>
          <a:p>
            <a:endParaRPr lang="de-DE" dirty="0"/>
          </a:p>
        </p:txBody>
      </p:sp>
    </p:spTree>
    <p:extLst>
      <p:ext uri="{BB962C8B-B14F-4D97-AF65-F5344CB8AC3E}">
        <p14:creationId xmlns:p14="http://schemas.microsoft.com/office/powerpoint/2010/main" val="3094982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Cover </a:t>
            </a:r>
            <a:r>
              <a:rPr lang="de-DE" dirty="0" err="1"/>
              <a:t>slide</a:t>
            </a:r>
            <a:r>
              <a:rPr lang="de-DE" dirty="0"/>
              <a:t> light </a:t>
            </a:r>
            <a:r>
              <a:rPr lang="de-DE" dirty="0" err="1"/>
              <a:t>background</a:t>
            </a:r>
            <a:r>
              <a:rPr lang="de-DE" dirty="0"/>
              <a:t> </a:t>
            </a:r>
            <a:r>
              <a:rPr lang="de-DE" dirty="0" err="1"/>
              <a:t>no</a:t>
            </a:r>
            <a:r>
              <a:rPr lang="de-DE" dirty="0"/>
              <a:t> </a:t>
            </a:r>
            <a:r>
              <a:rPr lang="de-DE" dirty="0" err="1"/>
              <a:t>picture</a:t>
            </a:r>
            <a:r>
              <a:rPr lang="de-DE" dirty="0"/>
              <a:t/>
            </a:r>
            <a:br>
              <a:rPr lang="de-DE" dirty="0"/>
            </a:br>
            <a:endParaRPr lang="de-DE" dirty="0"/>
          </a:p>
        </p:txBody>
      </p:sp>
      <p:sp>
        <p:nvSpPr>
          <p:cNvPr id="3" name="Untertitel 2"/>
          <p:cNvSpPr>
            <a:spLocks noGrp="1"/>
          </p:cNvSpPr>
          <p:nvPr>
            <p:ph type="subTitle" idx="1"/>
          </p:nvPr>
        </p:nvSpPr>
        <p:spPr/>
        <p:txBody>
          <a:bodyPr/>
          <a:lstStyle/>
          <a:p>
            <a:r>
              <a:rPr lang="de-DE" dirty="0"/>
              <a:t>15.05.2017</a:t>
            </a:r>
          </a:p>
          <a:p>
            <a:r>
              <a:rPr lang="de-DE" dirty="0"/>
              <a:t>Name </a:t>
            </a:r>
            <a:r>
              <a:rPr lang="de-DE" dirty="0" err="1"/>
              <a:t>speaker</a:t>
            </a:r>
            <a:endParaRPr lang="de-DE" dirty="0"/>
          </a:p>
          <a:p>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Seperation</a:t>
            </a:r>
            <a:r>
              <a:rPr lang="de-DE" dirty="0"/>
              <a:t> </a:t>
            </a:r>
            <a:r>
              <a:rPr lang="de-DE" dirty="0" err="1"/>
              <a:t>page</a:t>
            </a:r>
            <a:r>
              <a:rPr lang="de-DE" dirty="0"/>
              <a:t> </a:t>
            </a:r>
            <a:r>
              <a:rPr lang="de-DE" dirty="0" err="1"/>
              <a:t>no</a:t>
            </a:r>
            <a:r>
              <a:rPr lang="de-DE" dirty="0"/>
              <a:t> </a:t>
            </a:r>
            <a:r>
              <a:rPr lang="de-DE" dirty="0" err="1"/>
              <a:t>image</a:t>
            </a:r>
            <a:endParaRPr lang="de-DE" dirty="0"/>
          </a:p>
        </p:txBody>
      </p:sp>
    </p:spTree>
    <p:extLst>
      <p:ext uri="{BB962C8B-B14F-4D97-AF65-F5344CB8AC3E}">
        <p14:creationId xmlns:p14="http://schemas.microsoft.com/office/powerpoint/2010/main" val="2489568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Separation </a:t>
            </a:r>
            <a:r>
              <a:rPr lang="de-DE" dirty="0" err="1"/>
              <a:t>page</a:t>
            </a:r>
            <a:r>
              <a:rPr lang="de-DE" dirty="0"/>
              <a:t> </a:t>
            </a:r>
            <a:r>
              <a:rPr lang="de-DE" dirty="0" err="1"/>
              <a:t>with</a:t>
            </a:r>
            <a:r>
              <a:rPr lang="de-DE" dirty="0"/>
              <a:t> </a:t>
            </a:r>
            <a:r>
              <a:rPr lang="de-DE" dirty="0" err="1"/>
              <a:t>image</a:t>
            </a: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staltungshinweise_01">
  <a:themeElements>
    <a:clrScheme name="Munich Re">
      <a:dk1>
        <a:sysClr val="windowText" lastClr="000000"/>
      </a:dk1>
      <a:lt1>
        <a:sysClr val="window" lastClr="FFFFFF"/>
      </a:lt1>
      <a:dk2>
        <a:srgbClr val="4D4E53"/>
      </a:dk2>
      <a:lt2>
        <a:srgbClr val="F7941D"/>
      </a:lt2>
      <a:accent1>
        <a:srgbClr val="34909C"/>
      </a:accent1>
      <a:accent2>
        <a:srgbClr val="8DC63F"/>
      </a:accent2>
      <a:accent3>
        <a:srgbClr val="B72126"/>
      </a:accent3>
      <a:accent4>
        <a:srgbClr val="B2C1CA"/>
      </a:accent4>
      <a:accent5>
        <a:srgbClr val="00589A"/>
      </a:accent5>
      <a:accent6>
        <a:srgbClr val="714A9C"/>
      </a:accent6>
      <a:hlink>
        <a:srgbClr val="0A509E"/>
      </a:hlink>
      <a:folHlink>
        <a:srgbClr val="7993A3"/>
      </a:folHlink>
    </a:clrScheme>
    <a:fontScheme name="Munich Re">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40000"/>
            <a:lumOff val="6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effectLst/>
      </a:spPr>
      <a:bodyPr wrap="none" rtlCol="0">
        <a:spAutoFit/>
      </a:bodyPr>
      <a:lstStyle>
        <a:defPPr>
          <a:defRPr sz="1600" dirty="0" err="1" smtClean="0">
            <a:solidFill>
              <a:schemeClr val="tx2"/>
            </a:solidFill>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Basic Document" ma:contentTypeID="0x010100BBEEBC0593197D45B46BCF32AE27C5160024B3801998468544B2C222267E1F1771" ma:contentTypeVersion="" ma:contentTypeDescription="" ma:contentTypeScope="" ma:versionID="34cf6ede77136b10304f7fb537111b92">
  <xsd:schema xmlns:xsd="http://www.w3.org/2001/XMLSchema" xmlns:p="http://schemas.microsoft.com/office/2006/metadata/properties" targetNamespace="http://schemas.microsoft.com/office/2006/metadata/properties" ma:root="true" ma:fieldsID="f550b1d77805f39bd393385480c51ed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9"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D3DD1B3-1245-4D1B-8E92-652D830F9103}">
  <ds:schemaRefs>
    <ds:schemaRef ds:uri="http://schemas.microsoft.com/sharepoint/v3/contenttype/forms"/>
  </ds:schemaRefs>
</ds:datastoreItem>
</file>

<file path=customXml/itemProps2.xml><?xml version="1.0" encoding="utf-8"?>
<ds:datastoreItem xmlns:ds="http://schemas.openxmlformats.org/officeDocument/2006/customXml" ds:itemID="{46B19399-78A6-4429-92C5-BDE856698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2DC3A30-DD00-44D6-9FF6-1C18B1AA056A}">
  <ds:schemaRefs>
    <ds:schemaRef ds:uri="http://purl.org/dc/dcmitype/"/>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Gestaltungshinweise_01</Template>
  <TotalTime>1</TotalTime>
  <Words>310</Words>
  <Application>Microsoft Office PowerPoint</Application>
  <PresentationFormat>On-screen Show (4:3)</PresentationFormat>
  <Paragraphs>50</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Unicode MS</vt:lpstr>
      <vt:lpstr>Arial</vt:lpstr>
      <vt:lpstr>Calibri</vt:lpstr>
      <vt:lpstr>Wingdings</vt:lpstr>
      <vt:lpstr>Gestaltungshinweise_01</vt:lpstr>
      <vt:lpstr>Cover slide with picture</vt:lpstr>
      <vt:lpstr>Cover page with cobranding</vt:lpstr>
      <vt:lpstr>Cover slide no image </vt:lpstr>
      <vt:lpstr>Cover slide no image with cobranding</vt:lpstr>
      <vt:lpstr>Cover slide on dark background no image</vt:lpstr>
      <vt:lpstr>Cover page on dark background with cobranding</vt:lpstr>
      <vt:lpstr>Cover slide light background no picture </vt:lpstr>
      <vt:lpstr>Seperation page no image</vt:lpstr>
      <vt:lpstr>Separation page with image</vt:lpstr>
      <vt:lpstr>Content page text and picture</vt:lpstr>
      <vt:lpstr>Content page multiple pictures and texts</vt:lpstr>
      <vt:lpstr>Copy</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Standardtitelfolie</dc:title>
  <dc:subject/>
  <dc:creator>Julie Schoenfelder</dc:creator>
  <cp:keywords/>
  <dc:description/>
  <cp:lastModifiedBy>Calderon, Beatriz</cp:lastModifiedBy>
  <cp:revision>91</cp:revision>
  <dcterms:created xsi:type="dcterms:W3CDTF">2013-07-30T14:25:31Z</dcterms:created>
  <dcterms:modified xsi:type="dcterms:W3CDTF">2017-10-04T09:57:21Z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0x010100BBEEBC0593197D45B46BCF32AE27C5160024B3801998468544B2C222267E1F1771</vt:lpwstr>
  </property>
</Properties>
</file>